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91" r:id="rId3"/>
    <p:sldId id="260" r:id="rId4"/>
    <p:sldId id="271" r:id="rId5"/>
    <p:sldId id="274" r:id="rId6"/>
    <p:sldId id="290" r:id="rId7"/>
    <p:sldId id="275" r:id="rId8"/>
    <p:sldId id="276" r:id="rId9"/>
    <p:sldId id="303" r:id="rId10"/>
    <p:sldId id="292" r:id="rId11"/>
    <p:sldId id="289" r:id="rId12"/>
    <p:sldId id="282" r:id="rId13"/>
    <p:sldId id="283" r:id="rId14"/>
    <p:sldId id="304" r:id="rId15"/>
    <p:sldId id="284" r:id="rId16"/>
    <p:sldId id="277" r:id="rId17"/>
    <p:sldId id="280" r:id="rId18"/>
    <p:sldId id="281" r:id="rId19"/>
    <p:sldId id="296" r:id="rId20"/>
    <p:sldId id="299" r:id="rId21"/>
    <p:sldId id="285" r:id="rId22"/>
    <p:sldId id="262" r:id="rId23"/>
    <p:sldId id="266" r:id="rId24"/>
    <p:sldId id="305" r:id="rId25"/>
    <p:sldId id="267" r:id="rId26"/>
    <p:sldId id="293" r:id="rId27"/>
    <p:sldId id="294" r:id="rId28"/>
    <p:sldId id="295" r:id="rId29"/>
    <p:sldId id="269" r:id="rId30"/>
    <p:sldId id="298" r:id="rId31"/>
    <p:sldId id="286" r:id="rId32"/>
    <p:sldId id="300" r:id="rId33"/>
    <p:sldId id="301" r:id="rId34"/>
    <p:sldId id="302" r:id="rId35"/>
    <p:sldId id="287" r:id="rId36"/>
    <p:sldId id="288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6EA"/>
    <a:srgbClr val="F0D9D7"/>
    <a:srgbClr val="169C9A"/>
    <a:srgbClr val="0000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D081C5-7167-469C-84C7-399EDACB937B}" v="336" dt="2024-03-18T13:49:45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5T15:41:17.1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19862 8975 16383 0 0,'-6'0'0'0'0,"-6"0"0"0"0,-11 0 0 0 0,-8 0 0 0 0,-3 5 0 0 0,-6 7 0 0 0,-2 6 0 0 0,2 1 0 0 0,2 2 0 0 0,2-3 0 0 0,3-4 0 0 0,6 0 0 0 0,3-2 0 0 0,1 3 0 0 0,-2-3 0 0 0,4 3 0 0 0,1-1 0 0 0,3 2 0 0 0,-1-2 0 0 0,4 2 0 0 0,-2 3 0 0 0,-3-1 0 0 0,1 1 0 0 0,0-2 0 0 0,2 0 0 0 0,-2-2 0 0 0,-2-3 0 0 0,2 0 0 0 0,-1 0 0 0 0,-2-4 0 0 0,1 3 0 0 0,1-1 0 0 0,-3-2 0 0 0,-3-2 0 0 0,-1-2 0 0 0,-2-3 0 0 0,-2 0 0 0 0,0-1 0 0 0,-1 0 0 0 0,6-6 0 0 0,11-1 0 0 0,14 0 0 0 0,12 1 0 0 0,9 3 0 0 0,11 0 0 0 0,5 2 0 0 0,7 0 0 0 0,1 1 0 0 0,-2 1 0 0 0,-3-1 0 0 0,-4-5 0 0 0,-2-2 0 0 0,-2 1 0 0 0,-1 1 0 0 0,-6-4 0 0 0,-3 0 0 0 0,-4-4 0 0 0,-5 1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5T15:41:17.1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19653 8530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5T15:41:17.1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21942 8836 16383 0 0,'-15'5'0'0'0,"-73"7"0"0"0,-133 17 0 0 0,-123 9 0 0 0,-63 7 0 0 0,10 2 0 0 0,59-7 0 0 0,80-10 0 0 0,75-11 0 0 0,63-8 0 0 0,47-6 0 0 0,30 1 0 0 0,18 5 0 0 0,13 5 0 0 0,13 1 0 0 0,13-3 0 0 0,8-4 0 0 0,5-4 0 0 0,-1-8 0 0 0,0-8 0 0 0,1-3 0 0 0,0 1 0 0 0,1 2 0 0 0,2 3 0 0 0,-1 3 0 0 0,1 2 0 0 0,1 1 0 0 0,-6-4 0 0 0,-1-1 0 0 0,5-6 0 0 0,3 1 0 0 0,11 1 0 0 0,14-2 0 0 0,23 0 0 0 0,24-2 0 0 0,19 0 0 0 0,15 4 0 0 0,15 3 0 0 0,7 2 0 0 0,12 8 0 0 0,3 13 0 0 0,2 10 0 0 0,-3-1 0 0 0,-10 2 0 0 0,-24-5 0 0 0,-19-5 0 0 0,-16-6 0 0 0,-19-5 0 0 0,-15-3 0 0 0,-14-3 0 0 0,-12-1 0 0 0,-3 0 0 0 0,1 0 0 0 0,-1 0 0 0 0,-2 1 0 0 0,-4-1 0 0 0,-2 1 0 0 0,-2 0 0 0 0,-1 0 0 0 0,-11 0 0 0 0,-20 0 0 0 0,-24 0 0 0 0,-30 0 0 0 0,-20 5 0 0 0,-29 7 0 0 0,-27 12 0 0 0,-18 6 0 0 0,-4 4 0 0 0,3 6 0 0 0,7-3 0 0 0,16-4 0 0 0,21-1 0 0 0,11-7 0 0 0,18-7 0 0 0,16-2 0 0 0,13-4 0 0 0,9-3 0 0 0,7-4 0 0 0,2-2 0 0 0,13-2 0 0 0,13-1 0 0 0,17-1 0 0 0,12 0 0 0 0,22 1 0 0 0,19-1 0 0 0,12 1 0 0 0,14-1 0 0 0,7 1 0 0 0,-9 0 0 0 0,-10 0 0 0 0,-7 0 0 0 0,-13 0 0 0 0,-10 0 0 0 0,-4 0 0 0 0,-5 0 0 0 0,-5 0 0 0 0,-2 0 0 0 0,2 0 0 0 0,0 0 0 0 0,-1 0 0 0 0,-2 0 0 0 0,0 0 0 0 0,-3 0 0 0 0,-5 6 0 0 0,-18 6 0 0 0,-20 1 0 0 0,-14-1 0 0 0,-12-3 0 0 0,-10-3 0 0 0,-8-3 0 0 0,-9-1 0 0 0,2-1 0 0 0,-5-2 0 0 0,-6 1 0 0 0,0 4 0 0 0,-4 3 0 0 0,-3 4 0 0 0,6 1 0 0 0,12-2 0 0 0,10-3 0 0 0,10-2 0 0 0,7-2 0 0 0,4 4 0 0 0,3 5 0 0 0,0 1 0 0 0,1-2 0 0 0,10-2 0 0 0,14-4 0 0 0,11-1 0 0 0,11-3 0 0 0,7-1 0 0 0,5 0 0 0 0,1 0 0 0 0,2-1 0 0 0,5 6 0 0 0,1 6 0 0 0,0 2 0 0 0,-3-1 0 0 0,-1-3 0 0 0,-3-3 0 0 0,0-2 0 0 0,-1-3 0 0 0,-1 0 0 0 0,-5 4 0 0 0,-13 1 0 0 0,-12 0 0 0 0,-13 4 0 0 0,-8 0 0 0 0,-6 4 0 0 0,-9-1 0 0 0,-13 3 0 0 0,-4 3 0 0 0,-3 5 0 0 0,-8-3 0 0 0,-3 1 0 0 0,0 1 0 0 0,1 7 0 0 0,-4 4 0 0 0,5 2 0 0 0,3-7 0 0 0,7-7 0 0 0,8-7 0 0 0,6-7 0 0 0,16-5 0 0 0,17-2 0 0 0,15-2 0 0 0,12 0 0 0 0,7-1 0 0 0,10 1 0 0 0,4 0 0 0 0,5 0 0 0 0,0 1 0 0 0,-2 0 0 0 0,2 0 0 0 0,-2 0 0 0 0,-8-5 0 0 0,0-7 0 0 0,0-1 0 0 0,-2 1 0 0 0,5 3 0 0 0,0 3 0 0 0,-1 2 0 0 0,-1 3 0 0 0,-2 0 0 0 0,-2 1 0 0 0,-6-4 0 0 0,-2-3 0 0 0,0 1 0 0 0,0 2 0 0 0,2 0 0 0 0,2 2 0 0 0,1 1 0 0 0,0 0 0 0 0,2 1 0 0 0,-1 0 0 0 0,0 1 0 0 0,-4-6 0 0 0,-3-2 0 0 0,1 1 0 0 0,-4-4 0 0 0,0-1 0 0 0,1 2 0 0 0,3 3 0 0 0,-8-4 0 0 0,-12 1 0 0 0,-12 2 0 0 0,-9 1 0 0 0,-3-2 0 0 0,-2-1 0 0 0,-3 2 0 0 0,-2 1 0 0 0,-2 3 0 0 0,-1 1 0 0 0,0 1 0 0 0,-1 1 0 0 0,0 0 0 0 0,1 0 0 0 0,-1 1 0 0 0,6-6 0 0 0,11-2 0 0 0,14 1 0 0 0,12 1 0 0 0,10 1 0 0 0,10 2 0 0 0,5 1 0 0 0,2 0 0 0 0,4 1 0 0 0,6 0 0 0 0,14 1 0 0 0,12-1 0 0 0,4 0 0 0 0,4 0 0 0 0,3 0 0 0 0,-3 0 0 0 0,0 0 0 0 0,2 0 0 0 0,-4 0 0 0 0,0 0 0 0 0,1 0 0 0 0,-2 0 0 0 0,-5 0 0 0 0,-5 0 0 0 0,-9 0 0 0 0,-5 0 0 0 0,-7 5 0 0 0,-6 2 0 0 0,-6 0 0 0 0,-3-2 0 0 0,-3-1 0 0 0,-2-2 0 0 0,0-1 0 0 0,0 0 0 0 0,0-1 0 0 0,1 0 0 0 0,-6 4 0 0 0,-6 8 0 0 0,-6 6 0 0 0,-6 6 0 0 0,-8-2 0 0 0,-10-4 0 0 0,-7-5 0 0 0,-11-6 0 0 0,-6-3 0 0 0,-1-2 0 0 0,-5-2 0 0 0,-6-1 0 0 0,0 0 0 0 0,-1 0 0 0 0,1 0 0 0 0,5 1 0 0 0,-1 0 0 0 0,2-1 0 0 0,2 1 0 0 0,4 0 0 0 0,2 0 0 0 0,2 0 0 0 0,2 0 0 0 0,0 0 0 0 0,0 0 0 0 0,1 0 0 0 0,-1 1 0 0 0,0-1 0 0 0,0 0 0 0 0,5 5 0 0 0,2 7 0 0 0,-1 1 0 0 0,-1 4 0 0 0,-1-1 0 0 0,-2-4 0 0 0,-1-3 0 0 0,-1-3 0 0 0,0-4 0 0 0,-1-1 0 0 0,1 5 0 0 0,-1 0 0 0 0,1 0 0 0 0,-1-2 0 0 0,11-1 0 0 0,14-1 0 0 0,13-1 0 0 0,10 0 0 0 0,13-1 0 0 0,6-1 0 0 0,8 1 0 0 0,0 0 0 0 0,0 0 0 0 0,-4 0 0 0 0,-4-1 0 0 0,-1 1 0 0 0,-3 0 0 0 0,-2 0 0 0 0,0 0 0 0 0,0 0 0 0 0,0 0 0 0 0,-1 0 0 0 0,1 0 0 0 0,0 0 0 0 0,0 0 0 0 0,0 0 0 0 0,-5-5 0 0 0,-6-7 0 0 0,-8-6 0 0 0,-9-6 0 0 0,-6-3 0 0 0,-2-3 0 0 0,-6 4 0 0 0,1 1 0 0 0,-5 0 0 0 0,-3-1 0 0 0,-5-1 0 0 0,-2-7 0 0 0,-3-2 0 0 0,-1 0 0 0 0,-1-5 0 0 0,0 5 0 0 0,0 4 0 0 0,0 1 0 0 0,0 2 0 0 0,1 5 0 0 0,-6 7 0 0 0,-1 1 0 0 0,5-2 0 0 0,4 3 0 0 0,-5-2 0 0 0,4-3 0 0 0,2 1 0 0 0,5 0 0 0 0,1 3 0 0 0,5-2 0 0 0,9 3 0 0 0,17 4 0 0 0,17 4 0 0 0,9 2 0 0 0,18 4 0 0 0,22-5 0 0 0,12-1 0 0 0,7-4 0 0 0,9 0 0 0 0,6-4 0 0 0,-11 1 0 0 0,-10 3 0 0 0,-12 3 0 0 0,-13 4 0 0 0,-7 1 0 0 0,-8 2 0 0 0,-2 1 0 0 0,-4 0 0 0 0,-5 1 0 0 0,-2 0 0 0 0,-14-1 0 0 0,-15 1 0 0 0,-19-1 0 0 0,-13 5 0 0 0,-12 2 0 0 0,-5-1 0 0 0,-1 0 0 0 0,-3 2 0 0 0,1 2 0 0 0,3 3 0 0 0,4-1 0 0 0,-3-2 0 0 0,2 3 0 0 0,1-2 0 0 0,-3-2 0 0 0,-4-2 0 0 0,5 2 0 0 0,4-1 0 0 0,3 0 0 0 0,8 2 0 0 0,2 0 0 0 0,6 4 0 0 0,-1-2 0 0 0,-1-1 0 0 0,-3-4 0 0 0,-2-2 0 0 0,-4-3 0 0 0,0-1 0 0 0,-2-1 0 0 0,-1 0 0 0 0,-5-1 0 0 0,-2 0 0 0 0,-9 1 0 0 0,-3 0 0 0 0,-2-1 0 0 0,-3 1 0 0 0,-3 0 0 0 0,4 0 0 0 0,6 0 0 0 0,1 0 0 0 0,3 0 0 0 0,3 0 0 0 0,15 0 0 0 0,22 0 0 0 0,27 0 0 0 0,24 0 0 0 0,21 0 0 0 0,13-5 0 0 0,14-2 0 0 0,22 1 0 0 0,26 1 0 0 0,36 1 0 0 0,18 2 0 0 0,6 6 0 0 0,-5 2 0 0 0,-11 6 0 0 0,-16 0 0 0 0,-28-2 0 0 0,-27-2 0 0 0,-29-3 0 0 0,-18 4 0 0 0,-16-1 0 0 0,-7 4 0 0 0,-6 0 0 0 0,-5-3 0 0 0,-2 4 0 0 0,-3-2 0 0 0,4-2 0 0 0,2-3 0 0 0,0 3 0 0 0,-2 0 0 0 0,-1-2 0 0 0,-1-2 0 0 0,-5-6 0 0 0,-9-10 0 0 0,-11-1 0 0 0,-13 0 0 0 0,-10 3 0 0 0,-7 2 0 0 0,-11 4 0 0 0,-9 0 0 0 0,-3 3 0 0 0,-14 0 0 0 0,-12 0 0 0 0,-10 1 0 0 0,-5-1 0 0 0,-10 6 0 0 0,-3 1 0 0 0,6 5 0 0 0,-3 5 0 0 0,0 5 0 0 0,-4 10 0 0 0,-5 3 0 0 0,-6 2 0 0 0,-9-1 0 0 0,1 4 0 0 0,0-4 0 0 0,10-4 0 0 0,8-2 0 0 0,17-1 0 0 0,17-6 0 0 0,10-6 0 0 0,10-6 0 0 0,8-5 0 0 0,5-4 0 0 0,4-2 0 0 0,2-1 0 0 0,1 0 0 0 0,10 0 0 0 0,18-5 0 0 0,15-2 0 0 0,20 1 0 0 0,14 2 0 0 0,5 1 0 0 0,2 1 0 0 0,3 2 0 0 0,6 1 0 0 0,13 0 0 0 0,19 0 0 0 0,13 0 0 0 0,4 1 0 0 0,-2-1 0 0 0,0 0 0 0 0,1 0 0 0 0,-12 0 0 0 0,-9 0 0 0 0,-14 0 0 0 0,-16 0 0 0 0,-8 0 0 0 0,-8 0 0 0 0,-7 0 0 0 0,-4 0 0 0 0,-4 0 0 0 0,-1 0 0 0 0,-2 0 0 0 0,1-5 0 0 0,0-2 0 0 0,-5-4 0 0 0,-7-7 0 0 0,-5-4 0 0 0,-6-4 0 0 0,-3-3 0 0 0,-8 4 0 0 0,-8 6 0 0 0,-6 1 0 0 0,-6-1 0 0 0,-14-3 0 0 0,-16-3 0 0 0,-13 3 0 0 0,-7 5 0 0 0,-4 1 0 0 0,-6-3 0 0 0,-3-3 0 0 0,3 3 0 0 0,1-2 0 0 0,-1-1 0 0 0,8-3 0 0 0,3-1 0 0 0,-2-3 0 0 0,7 5 0 0 0,10 0 0 0 0,4 5 0 0 0,2 6 0 0 0,10-1 0 0 0,7 3 0 0 0,4 3 0 0 0,3 2 0 0 0,1-2 0 0 0,0 0 0 0 0,10 1 0 0 0,13 2 0 0 0,13 2 0 0 0,10 1 0 0 0,12 2 0 0 0,22 0 0 0 0,17-5 0 0 0,23-2 0 0 0,52 1 0 0 0,79-9 0 0 0,78-8 0 0 0,56 1 0 0 0,2 4 0 0 0,-34 5 0 0 0,-52 5 0 0 0,-66 3 0 0 0,-59 3 0 0 0,-50 2 0 0 0,-35 1 0 0 0,-24-1 0 0 0,-14 1 0 0 0,-5 0 0 0 0,-6-5 0 0 0,-11-3 0 0 0,-6-4 0 0 0,-13-6 0 0 0,-13-6 0 0 0,-13-3 0 0 0,-14-2 0 0 0,-9 2 0 0 0,-12 2 0 0 0,-5 4 0 0 0,-8 6 0 0 0,-5 5 0 0 0,4 5 0 0 0,2 2 0 0 0,5 2 0 0 0,8 1 0 0 0,5 0 0 0 0,1 5 0 0 0,6 2 0 0 0,3 4 0 0 0,-2 5 0 0 0,-7 1 0 0 0,-1 1 0 0 0,-4 3 0 0 0,-5 3 0 0 0,1 3 0 0 0,-1-5 0 0 0,2 1 0 0 0,-1-6 0 0 0,3-4 0 0 0,9-5 0 0 0,6-5 0 0 0,8-2 0 0 0,2-2 0 0 0,6-1 0 0 0,4 0 0 0 0,5 0 0 0 0,3 1 0 0 0,2-1 0 0 0,1 1 0 0 0,0-1 0 0 0,1 1 0 0 0,0 0 0 0 0,-1 0 0 0 0,1 0 0 0 0,-1 0 0 0 0,-1 0 0 0 0,1 1 0 0 0,-5-1 0 0 0,-2 0 0 0 0,0-6 0 0 0,-4 0 0 0 0,0-6 0 0 0,-3 0 0 0 0,1 2 0 0 0,2-3 0 0 0,3 1 0 0 0,3-2 0 0 0,2 0 0 0 0,2 4 0 0 0,6-3 0 0 0,7-3 0 0 0,12-5 0 0 0,17 2 0 0 0,17 3 0 0 0,20 5 0 0 0,26-1 0 0 0,32 2 0 0 0,29 2 0 0 0,18 3 0 0 0,2 2 0 0 0,-9 2 0 0 0,-14 0 0 0 0,-20 2 0 0 0,-22-1 0 0 0,-23 0 0 0 0,-17 1 0 0 0,-12-1 0 0 0,-7 1 0 0 0,1-1 0 0 0,1 0 0 0 0,-1 0 0 0 0,10-5 0 0 0,8-7 0 0 0,6-7 0 0 0,4-5 0 0 0,1 2 0 0 0,-4-1 0 0 0,-6 4 0 0 0,-7 4 0 0 0,-6 6 0 0 0,-5-1 0 0 0,-2 0 0 0 0,-6-2 0 0 0,-3 1 0 0 0,0 1 0 0 0,2-1 0 0 0,-3-5 0 0 0,-1 0 0 0 0,2-2 0 0 0,-2-3 0 0 0,-6-3 0 0 0,-9 2 0 0 0,-12 6 0 0 0,-9 4 0 0 0,-7 5 0 0 0,-5 4 0 0 0,-2 2 0 0 0,-2 1 0 0 0,-1 1 0 0 0,1 0 0 0 0,-5 0 0 0 0,-1 0 0 0 0,1-1 0 0 0,-4 1 0 0 0,0-1 0 0 0,2 0 0 0 0,-3 5 0 0 0,1 2 0 0 0,-4-1 0 0 0,-3 5 0 0 0,-5 4 0 0 0,-8 6 0 0 0,-14-1 0 0 0,-6-4 0 0 0,7 1 0 0 0,6-4 0 0 0,3 3 0 0 0,3 3 0 0 0,7-2 0 0 0,8-4 0 0 0,1 2 0 0 0,3-3 0 0 0,-1-2 0 0 0,-3-4 0 0 0,1-3 0 0 0,-2-1 0 0 0,2-1 0 0 0,-1-2 0 0 0,-4 1 0 0 0,3-1 0 0 0,-1 1 0 0 0,2-1 0 0 0,4-4 0 0 0,5-2 0 0 0,3 0 0 0 0,3 2 0 0 0,6-4 0 0 0,3 0 0 0 0,5-4 0 0 0,6-5 0 0 0,10 1 0 0 0,10 3 0 0 0,5-1 0 0 0,9-3 0 0 0,12-4 0 0 0,5-3 0 0 0,11 3 0 0 0,13-6 0 0 0,6-3 0 0 0,11-1 0 0 0,3 0 0 0 0,3 0 0 0 0,-3 5 0 0 0,-6-3 0 0 0,-5 4 0 0 0,-10 6 0 0 0,-5 7 0 0 0,-2 0 0 0 0,-6-3 0 0 0,0 2 0 0 0,-3 2 0 0 0,-5-1 0 0 0,1 2 0 0 0,4-3 0 0 0,-1 1 0 0 0,-3-3 0 0 0,-4 2 0 0 0,3 4 0 0 0,-1 2 0 0 0,-2 4 0 0 0,2-4 0 0 0,1 1 0 0 0,2 0 0 0 0,0-2 0 0 0,-2-1 0 0 0,-4-4 0 0 0,-2 1 0 0 0,3 3 0 0 0,0-3 0 0 0,-2 2 0 0 0,-1 2 0 0 0,4 3 0 0 0,0 2 0 0 0,-2-3 0 0 0,4-1 0 0 0,0-3 0 0 0,-2-1 0 0 0,-3 2 0 0 0,-2 3 0 0 0,-1 3 0 0 0,3 1 0 0 0,-4-3 0 0 0,-3-1 0 0 0,0 1 0 0 0,-1 1 0 0 0,1 2 0 0 0,0 1 0 0 0,0 1 0 0 0,1 1 0 0 0,-1 0 0 0 0,2 0 0 0 0,-1 0 0 0 0,0 1 0 0 0,1-1 0 0 0,-1 0 0 0 0,0 0 0 0 0,0 0 0 0 0,1 0 0 0 0,4 0 0 0 0,2 0 0 0 0,0 0 0 0 0,-2 0 0 0 0,-6 5 0 0 0,-8 7 0 0 0,-13 1 0 0 0,-13-1 0 0 0,-11-3 0 0 0,-8-3 0 0 0,-9-2 0 0 0,-6-2 0 0 0,0-2 0 0 0,-4 0 0 0 0,0-1 0 0 0,2 1 0 0 0,3-1 0 0 0,3 6 0 0 0,-3 2 0 0 0,0 4 0 0 0,-4 1 0 0 0,0-2 0 0 0,2-2 0 0 0,3-3 0 0 0,-3-2 0 0 0,0-2 0 0 0,-3-1 0 0 0,-4 0 0 0 0,0 0 0 0 0,-2-1 0 0 0,2 1 0 0 0,-1-1 0 0 0,2 1 0 0 0,5 0 0 0 0,3 0 0 0 0,3 0 0 0 0,-2 0 0 0 0,-1 0 0 0 0,2 0 0 0 0,1 0 0 0 0,2 0 0 0 0,1 0 0 0 0,1 0 0 0 0,0 5 0 0 0,-4 2 0 0 0,-2-1 0 0 0,-4 0 0 0 0,-6-3 0 0 0,-6 0 0 0 0,-3-2 0 0 0,-8 0 0 0 0,2-1 0 0 0,-4-1 0 0 0,4 1 0 0 0,7 0 0 0 0,3 0 0 0 0,1-1 0 0 0,2 1 0 0 0,6 0 0 0 0,4 0 0 0 0,-1 0 0 0 0,1 0 0 0 0,2 0 0 0 0,7 5 0 0 0,19 2 0 0 0,22 0 0 0 0,14-2 0 0 0,8-1 0 0 0,3-2 0 0 0,2-1 0 0 0,-2 0 0 0 0,4-1 0 0 0,5 5 0 0 0,1 1 0 0 0,2 0 0 0 0,-2 5 0 0 0,-3-1 0 0 0,6 9 0 0 0,5 6 0 0 0,4 5 0 0 0,7 1 0 0 0,3 6 0 0 0,0 2 0 0 0,-6-5 0 0 0,-8-4 0 0 0,-9-2 0 0 0,-7 0 0 0 0,-4-5 0 0 0,-3-7 0 0 0,-2-5 0 0 0,0-5 0 0 0,-11-4 0 0 0,-13-2 0 0 0,-18-1 0 0 0,-12-5 0 0 0,-7-7 0 0 0,-8-7 0 0 0,-2 1 0 0 0,0 3 0 0 0,3 4 0 0 0,-3 5 0 0 0,-4-2 0 0 0,1 0 0 0 0,-3 2 0 0 0,-9 3 0 0 0,1 1 0 0 0,-6 1 0 0 0,3 2 0 0 0,6 0 0 0 0,2 0 0 0 0,4 1 0 0 0,0-1 0 0 0,3 0 0 0 0,-2 0 0 0 0,3 1 0 0 0,-3-1 0 0 0,2 0 0 0 0,4 0 0 0 0,2 0 0 0 0,4 0 0 0 0,1 0 0 0 0,3 0 0 0 0,-1 0 0 0 0,7-6 0 0 0,1 0 0 0 0,0-6 0 0 0,4-5 0 0 0,5-6 0 0 0,-1-3 0 0 0,3-2 0 0 0,-2 3 0 0 0,2 0 0 0 0,2 0 0 0 0,3-1 0 0 0,4-1 0 0 0,1-1 0 0 0,1-2 0 0 0,6 5 0 0 0,8 7 0 0 0,6 6 0 0 0,5 5 0 0 0,4 5 0 0 0,2 1 0 0 0,1 2 0 0 0,1 0 0 0 0,0 0 0 0 0,-6 5 0 0 0,-2 2 0 0 0,-10-1 0 0 0,-13-1 0 0 0,-11-3 0 0 0,-10 0 0 0 0,-6-2 0 0 0,-4-1 0 0 0,-2 0 0 0 0,0 0 0 0 0,-1 0 0 0 0,1 0 0 0 0,0 4 0 0 0,1 3 0 0 0,-5-1 0 0 0,4 5 0 0 0,2-1 0 0 0,1-1 0 0 0,6 3 0 0 0,1-1 0 0 0,-1 3 0 0 0,-1-1 0 0 0,-2-2 0 0 0,-1-4 0 0 0,-2-3 0 0 0,-1-1 0 0 0,0-2 0 0 0,4 4 0 0 0,8 6 0 0 0,11 2 0 0 0,12-2 0 0 0,10-2 0 0 0,3 2 0 0 0,4-1 0 0 0,-3 3 0 0 0,2 0 0 0 0,1-3 0 0 0,3 2 0 0 0,2-1 0 0 0,1-2 0 0 0,2-3 0 0 0,0-2 0 0 0,-4 3 0 0 0,-2 0 0 0 0,-5 5 0 0 0,-1 0 0 0 0,-8-3 0 0 0,-6-7 0 0 0,-9-4 0 0 0,-8-2 0 0 0,-8-5 0 0 0,-5-7 0 0 0,-3-5 0 0 0,-2-4 0 0 0,-7-9 0 0 0,0-3 0 0 0,-1-1 0 0 0,-2 7 0 0 0,-1-3 0 0 0,-3 0 0 0 0,7 1 0 0 0,4 6 0 0 0,2 7 0 0 0,-2 2 0 0 0,-2-1 0 0 0,0-2 0 0 0,2 2 0 0 0,1 4 0 0 0,1 0 0 0 0,1 2 0 0 0,1 4 0 0 0,-1 3 0 0 0,1 2 0 0 0,0 3 0 0 0,0 1 0 0 0,0 0 0 0 0,0 1 0 0 0,0-1 0 0 0,-5 6 0 0 0,-2 6 0 0 0,-5 7 0 0 0,-1 5 0 0 0,3-2 0 0 0,-3 1 0 0 0,-4 2 0 0 0,-5 1 0 0 0,7 2 0 0 0,6-4 0 0 0,4-6 0 0 0,9-1 0 0 0,-3 1 0 0 0,5 4 0 0 0,0-3 0 0 0,0 1 0 0 0,-1 2 0 0 0,-2-2 0 0 0,4 0 0 0 0,6 2 0 0 0,5 2 0 0 0,1-3 0 0 0,-4 1 0 0 0,0 1 0 0 0,-1 2 0 0 0,1 2 0 0 0,4 1 0 0 0,3 1 0 0 0,3 2 0 0 0,8-6 0 0 0,9-6 0 0 0,6-7 0 0 0,7-6 0 0 0,3-3 0 0 0,2-2 0 0 0,2-2 0 0 0,0 0 0 0 0,-1 0 0 0 0,1 0 0 0 0,-6-5 0 0 0,-2-2 0 0 0,0 1 0 0 0,1 2 0 0 0,1-4 0 0 0,2-5 0 0 0,1-6 0 0 0,1-4 0 0 0,0 2 0 0 0,0-6 0 0 0,1 2 0 0 0,-6 0 0 0 0,-6 0 0 0 0,-7-1 0 0 0,-6-2 0 0 0,-3 0 0 0 0,-3-1 0 0 0,0 0 0 0 0,-7 5 0 0 0,-6 7 0 0 0,-2-5 0 0 0,-2-2 0 0 0,-5-3 0 0 0,2-1 0 0 0,0-2 0 0 0,-3 0 0 0 0,-2 0 0 0 0,3 0 0 0 0,0 1 0 0 0,-1-1 0 0 0,3 1 0 0 0,0 4 0 0 0,4 3 0 0 0,-2-1 0 0 0,-2 4 0 0 0,-2 1 0 0 0,-4-3 0 0 0,8 14 0 0 0,8 13 0 0 0,15 16 0 0 0,17 14 0 0 0,16 33 0 0 0,16 20 0 0 0,9 20 0 0 0,10 8 0 0 0,12 15 0 0 0,-7 0 0 0 0,-7-6 0 0 0,-6-4 0 0 0,-8-13 0 0 0,-9-14 0 0 0,-3-7 0 0 0,-8-14 0 0 0,0-9 0 0 0,-2-5 0 0 0,-7-7 0 0 0,-2-13 0 0 0,-7-7 0 0 0,0-10 0 0 0,1-8 0 0 0,2-12 0 0 0,3-6 0 0 0,-3-8 0 0 0,-10-1 0 0 0,-13-5 0 0 0,-16 2 0 0 0,-15 3 0 0 0,-3-1 0 0 0,-5 2 0 0 0,-12-8 0 0 0,-12-5 0 0 0,-15-14 0 0 0,-11-11 0 0 0,0-12 0 0 0,1-11 0 0 0,4-3 0 0 0,2 6 0 0 0,-1 10 0 0 0,14 9 0 0 0,14 9 0 0 0,11 12 0 0 0,13 5 0 0 0,7 2 0 0 0,3 5 0 0 0,0 1 0 0 0,-2 2 0 0 0,-2 0 0 0 0,4-4 0 0 0,6-3 0 0 0,5-3 0 0 0,4-3 0 0 0,4-1 0 0 0,3-2 0 0 0,0 1 0 0 0,1-1 0 0 0,5 5 0 0 0,2 2 0 0 0,-1 0 0 0 0,4 4 0 0 0,0 0 0 0 0,3 4 0 0 0,5-1 0 0 0,-2-3 0 0 0,3-2 0 0 0,1 1 0 0 0,4 6 0 0 0,2 4 0 0 0,-8 5 0 0 0,-13 2 0 0 0,-13 3 0 0 0,-10 2 0 0 0,-7-1 0 0 0,-10 1 0 0 0,-10 5 0 0 0,-12 2 0 0 0,-7-1 0 0 0,-14 4 0 0 0,-3-1 0 0 0,6-1 0 0 0,0-2 0 0 0,3 2 0 0 0,8 0 0 0 0,5-1 0 0 0,1-3 0 0 0,1-1 0 0 0,4-3 0 0 0,7 0 0 0 0,-1-1 0 0 0,4 0 0 0 0,3 0 0 0 0,3-1 0 0 0,3 1 0 0 0,1 0 0 0 0,2-1 0 0 0,0 1 0 0 0,1 0 0 0 0,-1 0 0 0 0,0 0 0 0 0,0-5 0 0 0,0-2 0 0 0,0 1 0 0 0,0 1 0 0 0,0 1 0 0 0,0 2 0 0 0,-6 0 0 0 0,-1 2 0 0 0,0-5 0 0 0,-3-2 0 0 0,-1-4 0 0 0,2-1 0 0 0,-3 2 0 0 0,1-3 0 0 0,2 2 0 0 0,2-4 0 0 0,-2 2 0 0 0,-6 2 0 0 0,-4 4 0 0 0,-5 3 0 0 0,2 1 0 0 0,4-3 0 0 0,6 0 0 0 0,4-6 0 0 0,4 1 0 0 0,3 1 0 0 0,0 3 0 0 0,2 2 0 0 0,5-2 0 0 0,7-6 0 0 0,11-1 0 0 0,12 3 0 0 0,10 2 0 0 0,7 3 0 0 0,6 3 0 0 0,2 2 0 0 0,1 1 0 0 0,1 0 0 0 0,-1 0 0 0 0,0 1 0 0 0,-1 0 0 0 0,0-1 0 0 0,0 0 0 0 0,-1 0 0 0 0,0 0 0 0 0,0 0 0 0 0,1 0 0 0 0,-1 0 0 0 0,0 0 0 0 0,0 0 0 0 0,0 0 0 0 0,0 0 0 0 0,1 0 0 0 0,-1 0 0 0 0,0 5 0 0 0,-5 7 0 0 0,-12 2 0 0 0,-23-2 0 0 0,-16-3 0 0 0,-18-3 0 0 0,-18-3 0 0 0,-2-1 0 0 0,-7-7 0 0 0,4-2 0 0 0,-2-5 0 0 0,0-1 0 0 0,-3 3 0 0 0,5-4 0 0 0,4 2 0 0 0,7 3 0 0 0,9 2 0 0 0,1 3 0 0 0,4 2 0 0 0,-2 2 0 0 0,2 0 0 0 0,3 5 0 0 0,-2 3 0 0 0,0 4 0 0 0,3 0 0 0 0,-3-1 0 0 0,-5-3 0 0 0,0-3 0 0 0,-1-2 0 0 0,1-2 0 0 0,-2-1 0 0 0,3 0 0 0 0,3 4 0 0 0,4 3 0 0 0,-2-1 0 0 0,1-1 0 0 0,1-2 0 0 0,3-1 0 0 0,7 5 0 0 0,3 0 0 0 0,1 0 0 0 0,4 3 0 0 0,1 0 0 0 0,-2-1 0 0 0,-3-3 0 0 0,-1-2 0 0 0,-3-2 0 0 0,-1-1 0 0 0,-6-1 0 0 0,-3 0 0 0 0,-4 0 0 0 0,-1-1 0 0 0,-3 1 0 0 0,1 0 0 0 0,3-1 0 0 0,-1 1 0 0 0,1 0 0 0 0,2 0 0 0 0,4 0 0 0 0,2 0 0 0 0,7 5 0 0 0,13 2 0 0 0,15 0 0 0 0,11-2 0 0 0,10-1 0 0 0,5-2 0 0 0,4-1 0 0 0,7 0 0 0 0,7-1 0 0 0,17 0 0 0 0,7-1 0 0 0,14 1 0 0 0,7 0 0 0 0,4 0 0 0 0,7 0 0 0 0,6-1 0 0 0,6 1 0 0 0,-1 6 0 0 0,-9 0 0 0 0,-12 1 0 0 0,-11-2 0 0 0,-4-1 0 0 0,-4-2 0 0 0,-10 0 0 0 0,-9-2 0 0 0,-5 0 0 0 0,-4 0 0 0 0,0 0 0 0 0,-2-1 0 0 0,-3 1 0 0 0,2-5 0 0 0,-1-2 0 0 0,-2-5 0 0 0,3 0 0 0 0,4-3 0 0 0,6 0 0 0 0,-2 4 0 0 0,-3 3 0 0 0,-5 3 0 0 0,2 2 0 0 0,2 2 0 0 0,0 6 0 0 0,-3 3 0 0 0,-3 4 0 0 0,-4 1 0 0 0,-2-3 0 0 0,-1-2 0 0 0,-7 3 0 0 0,-7 4 0 0 0,-13-1 0 0 0,-11-2 0 0 0,-10-3 0 0 0,-8 2 0 0 0,-4-2 0 0 0,-14-1 0 0 0,-14-2 0 0 0,-19 2 0 0 0,-12 1 0 0 0,-16 3 0 0 0,-22 0 0 0 0,-16-2 0 0 0,-9-3 0 0 0,-5-3 0 0 0,-2-1 0 0 0,6-2 0 0 0,7-1 0 0 0,-2 0 0 0 0,-3-1 0 0 0,10 1 0 0 0,7-1 0 0 0,5 1 0 0 0,20 0 0 0 0,12 0 0 0 0,12 0 0 0 0,5 0 0 0 0,11 0 0 0 0,11 0 0 0 0,10 0 0 0 0,8 0 0 0 0,5 0 0 0 0,-2 0 0 0 0,0 0 0 0 0,0 0 0 0 0,2 0 0 0 0,0 0 0 0 0,2 0 0 0 0,0 0 0 0 0,-4 0 0 0 0,-2 0 0 0 0,-5 0 0 0 0,0 0 0 0 0,2 0 0 0 0,2 0 0 0 0,3 0 0 0 0,2 0 0 0 0,1 0 0 0 0,2-5 0 0 0,-5-2 0 0 0,-7 0 0 0 0,-1-3 0 0 0,1-1 0 0 0,-2 2 0 0 0,1-2 0 0 0,3 0 0 0 0,3-3 0 0 0,3 1 0 0 0,1 2 0 0 0,2 4 0 0 0,1 2 0 0 0,0-2 0 0 0,1-1 0 0 0,-1-4 0 0 0,0 1 0 0 0,0-4 0 0 0,-5 1 0 0 0,-7 3 0 0 0,-2 3 0 0 0,-3-2 0 0 0,1 1 0 0 0,3 2 0 0 0,4-4 0 0 0,3 1 0 0 0,3 2 0 0 0,2 2 0 0 0,6-3 0 0 0,-3 0 0 0 0,-2 2 0 0 0,-1 2 0 0 0,0 1 0 0 0,0 2 0 0 0,-5 2 0 0 0,-2 0 0 0 0,-4 0 0 0 0,-1 0 0 0 0,3 1 0 0 0,2-1 0 0 0,3 0 0 0 0,1 0 0 0 0,3 0 0 0 0,1 0 0 0 0,0 0 0 0 0,0 0 0 0 0,0 0 0 0 0,0 0 0 0 0,1 0 0 0 0,-1 0 0 0 0,5 5 0 0 0,11 2 0 0 0,15 0 0 0 0,11-2 0 0 0,9-1 0 0 0,6-2 0 0 0,9-1 0 0 0,8 5 0 0 0,2 1 0 0 0,-2-1 0 0 0,3-1 0 0 0,-3-1 0 0 0,-3-2 0 0 0,2-1 0 0 0,-1-1 0 0 0,-4 0 0 0 0,-1 0 0 0 0,-4 0 0 0 0,4-1 0 0 0,6 1 0 0 0,1 0 0 0 0,2 0 0 0 0,0 5 0 0 0,-4 7 0 0 0,-3 1 0 0 0,1-1 0 0 0,0-3 0 0 0,-7 2 0 0 0,-5 0 0 0 0,-6 2 0 0 0,-2 0 0 0 0,1-3 0 0 0,1 2 0 0 0,3 4 0 0 0,-3 5 0 0 0,0-1 0 0 0,-4 0 0 0 0,-5 3 0 0 0,-10-3 0 0 0,-11-5 0 0 0,-8-4 0 0 0,-8-5 0 0 0,-4-3 0 0 0,3-8 0 0 0,0-7 0 0 0,-1-2 0 0 0,4-4 0 0 0,1-4 0 0 0,-2 2 0 0 0,-1 4 0 0 0,-2 5 0 0 0,3 4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5T15:41:17.1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21978 4572 16383 0 0,'0'5'0'0'0,"0"7"0"0"0,0 12 0 0 0,0 6 0 0 0,0 4 0 0 0,0 7 0 0 0,0 5 0 0 0,0 2 0 0 0,0-4 0 0 0,0 2 0 0 0,0-2 0 0 0,0 2 0 0 0,5-2 0 0 0,2-3 0 0 0,-1 1 0 0 0,-1 5 0 0 0,-1 4 0 0 0,-1-2 0 0 0,-2 2 0 0 0,-1-3 0 0 0,0-5 0 0 0,0-4 0 0 0,0-4 0 0 0,5-2 0 0 0,1-3 0 0 0,1 0 0 0 0,-2 0 0 0 0,-2-1 0 0 0,0 1 0 0 0,-2-1 0 0 0,-1 1 0 0 0,0 0 0 0 0,0 0 0 0 0,0 0 0 0 0,-5-5 0 0 0,-2-1 0 0 0,-5 0 0 0 0,-1 1 0 0 0,3 1 0 0 0,3 2 0 0 0,2 1 0 0 0,-3-4 0 0 0,0-2 0 0 0,-4-4 0 0 0,0-1 0 0 0,2 3 0 0 0,3 2 0 0 0,3 2 0 0 0,1 2 0 0 0,2 3 0 0 0,1 0 0 0 0,0 0 0 0 0,1 1 0 0 0,-1 0 0 0 0,1-1 0 0 0,-1 1 0 0 0,0-1 0 0 0,0 1 0 0 0,0-1 0 0 0,0 0 0 0 0,0 0 0 0 0,0 1 0 0 0,0-1 0 0 0,5-5 0 0 0,7-7 0 0 0,2-11 0 0 0,-2-13 0 0 0,-4-10 0 0 0,-1-7 0 0 0,-4-10 0 0 0,-1-10 0 0 0,-2-3 0 0 0,0 1 0 0 0,0 4 0 0 0,-1 3 0 0 0,1 3 0 0 0,-1 3 0 0 0,1 1 0 0 0,0 0 0 0 0,5 2 0 0 0,2-1 0 0 0,-1-5 0 0 0,5-1 0 0 0,-1-1 0 0 0,-1 2 0 0 0,-2 1 0 0 0,2 7 0 0 0,0 2 0 0 0,4 6 0 0 0,-1 1 0 0 0,-2-2 0 0 0,2 3 0 0 0,5 4 0 0 0,-1 9 0 0 0,1 6 0 0 0,-1 13 0 0 0,-3 8 0 0 0,-5 11 0 0 0,-3 10 0 0 0,-3 3 0 0 0,-1 3 0 0 0,-1-1 0 0 0,-1 1 0 0 0,0-3 0 0 0,1-4 0 0 0,-1 1 0 0 0,1 3 0 0 0,5 4 0 0 0,1-2 0 0 0,6 2 0 0 0,0 1 0 0 0,-2-2 0 0 0,3 1 0 0 0,-1 1 0 0 0,2-2 0 0 0,0 0 0 0 0,-4-3 0 0 0,3-5 0 0 0,-2 2 0 0 0,-2-3 0 0 0,-3 3 0 0 0,-2-1 0 0 0,-3-3 0 0 0,0-3 0 0 0,-1-3 0 0 0,-1-2 0 0 0,-4-6 0 0 0,-8-8 0 0 0,0-11 0 0 0,-5-14 0 0 0,-8-9 0 0 0,-5-13 0 0 0,-3-17 0 0 0,-6-10 0 0 0,-6-12 0 0 0,0-15 0 0 0,-4-13 0 0 0,8-6 0 0 0,1-7 0 0 0,6 6 0 0 0,5 9 0 0 0,2 11 0 0 0,6 14 0 0 0,2 14 0 0 0,3 6 0 0 0,6 6 0 0 0,4 5 0 0 0,3 5 0 0 0,3 1 0 0 0,1 3 0 0 0,1-1 0 0 0,0 1 0 0 0,-1 0 0 0 0,1 0 0 0 0,0-1 0 0 0,4 5 0 0 0,7 7 0 0 0,2 1 0 0 0,3 4 0 0 0,4 4 0 0 0,3 8 0 0 0,-2 10 0 0 0,1 4 0 0 0,0-2 0 0 0,-2 4 0 0 0,-6 4 0 0 0,-5 4 0 0 0,1 3 0 0 0,-1 2 0 0 0,2 2 0 0 0,0 6 0 0 0,-3 2 0 0 0,3-1 0 0 0,-1-1 0 0 0,-3-1 0 0 0,3-2 0 0 0,0-1 0 0 0,-3 3 0 0 0,4 3 0 0 0,-2-2 0 0 0,-1 4 0 0 0,-3 1 0 0 0,2 3 0 0 0,1-1 0 0 0,-1-2 0 0 0,2 2 0 0 0,0-1 0 0 0,4-3 0 0 0,-1 3 0 0 0,-3-1 0 0 0,2-3 0 0 0,0 4 0 0 0,2-2 0 0 0,-1-1 0 0 0,-3 2 0 0 0,3 0 0 0 0,3-2 0 0 0,-1 2 0 0 0,3 0 0 0 0,-2-2 0 0 0,-4-3 0 0 0,-4-2 0 0 0,-3-2 0 0 0,3-1 0 0 0,-1 4 0 0 0,5 2 0 0 0,4-1 0 0 0,1 5 0 0 0,-4-1 0 0 0,-3-1 0 0 0,-4 3 0 0 0,-3 4 0 0 0,-1 0 0 0 0,-2-3 0 0 0,-6-4 0 0 0,-6-3 0 0 0,-3-2 0 0 0,-2-8 0 0 0,-4-7 0 0 0,1-3 0 0 0,-1-3 0 0 0,-2-5 0 0 0,-2-3 0 0 0,-2-2 0 0 0,-1-2 0 0 0,-2-7 0 0 0,0-6 0 0 0,-1-13 0 0 0,0-11 0 0 0,1-11 0 0 0,4-2 0 0 0,8 2 0 0 0,1 4 0 0 0,3 5 0 0 0,0 7 0 0 0,1 0 0 0 0,4 0 0 0 0,3 0 0 0 0,-3-6 0 0 0,0 0 0 0 0,2 0 0 0 0,2 1 0 0 0,2 2 0 0 0,2 1 0 0 0,0 2 0 0 0,1 0 0 0 0,0 1 0 0 0,0 0 0 0 0,1 0 0 0 0,4 5 0 0 0,2 12 0 0 0,5 9 0 0 0,0 9 0 0 0,-1 10 0 0 0,1 6 0 0 0,5 6 0 0 0,5 3 0 0 0,-3 2 0 0 0,-3 0 0 0 0,0 0 0 0 0,3-5 0 0 0,3 2 0 0 0,-2 3 0 0 0,-5 0 0 0 0,1 5 0 0 0,3 1 0 0 0,2 0 0 0 0,-1-2 0 0 0,-5-2 0 0 0,-4-1 0 0 0,0-1 0 0 0,4-2 0 0 0,0 1 0 0 0,-4-1 0 0 0,3-1 0 0 0,-2 1 0 0 0,2-5 0 0 0,-1-2 0 0 0,3 1 0 0 0,-2 1 0 0 0,-4 1 0 0 0,3 2 0 0 0,-2 1 0 0 0,-2 1 0 0 0,-3 0 0 0 0,-8 1 0 0 0,-3-1 0 0 0,-6 1 0 0 0,-6-6 0 0 0,-6-6 0 0 0,-3-8 0 0 0,-4-4 0 0 0,0-4 0 0 0,4-8 0 0 0,1-8 0 0 0,5-7 0 0 0,1-5 0 0 0,4-3 0 0 0,4-3 0 0 0,4 0 0 0 0,3-1 0 0 0,3 0 0 0 0,1 1 0 0 0,0 0 0 0 0,1 0 0 0 0,0 11 0 0 0,0 13 0 0 0,-1 14 0 0 0,5 10 0 0 0,2 8 0 0 0,0 5 0 0 0,-2 7 0 0 0,-1 3 0 0 0,-2-1 0 0 0,0 4 0 0 0,-2-1 0 0 0,0 4 0 0 0,0-2 0 0 0,-1-3 0 0 0,1-3 0 0 0,0-3 0 0 0,0-3 0 0 0,5-1 0 0 0,2 0 0 0 0,-1-2 0 0 0,-1 1 0 0 0,-1 0 0 0 0,-2-1 0 0 0,0 1 0 0 0,-2 0 0 0 0,0 0 0 0 0,0 1 0 0 0,5-6 0 0 0,1-2 0 0 0,1 1 0 0 0,-2 1 0 0 0,-2 1 0 0 0,0 2 0 0 0,-2 1 0 0 0,-1 1 0 0 0,0 0 0 0 0,0 1 0 0 0,0-11 0 0 0,-6-8 0 0 0,-6-7 0 0 0,-1-9 0 0 0,-4-3 0 0 0,-4-7 0 0 0,1-5 0 0 0,5-5 0 0 0,-1-4 0 0 0,-2-1 0 0 0,1-2 0 0 0,4 0 0 0 0,4-1 0 0 0,-2 1 0 0 0,-3 0 0 0 0,0-5 0 0 0,-3-1 0 0 0,2-5 0 0 0,3-1 0 0 0,4 3 0 0 0,3 2 0 0 0,3 3 0 0 0,1 2 0 0 0,1 2 0 0 0,0 0 0 0 0,1 1 0 0 0,0 0 0 0 0,-1 1 0 0 0,1-1 0 0 0,-1 0 0 0 0,0 0 0 0 0,0 0 0 0 0,0 0 0 0 0,0 10 0 0 0,0 13 0 0 0,0 14 0 0 0,0 10 0 0 0,0 8 0 0 0,0 5 0 0 0,0 1 0 0 0,0 2 0 0 0,0 0 0 0 0,0 0 0 0 0,0-2 0 0 0,5 1 0 0 0,7-1 0 0 0,1-1 0 0 0,-1 0 0 0 0,-3 0 0 0 0,-3 1 0 0 0,-2-1 0 0 0,-2 0 0 0 0,3-5 0 0 0,2-2 0 0 0,-1 1 0 0 0,-1 1 0 0 0,-2 1 0 0 0,-1 2 0 0 0,4-4 0 0 0,1-1 0 0 0,-1 1 0 0 0,-1 1 0 0 0,-1 2 0 0 0,-2 1 0 0 0,-1 1 0 0 0,-1 1 0 0 0,0 0 0 0 0,0 1 0 0 0,0 0 0 0 0,-6-6 0 0 0,-1-1 0 0 0,1-1 0 0 0,-5-3 0 0 0,-5-5 0 0 0,-5-6 0 0 0,-4-3 0 0 0,-3-4 0 0 0,4 3 0 0 0,5 7 0 0 0,11 0 0 0 0,8 4 0 0 0,8-1 0 0 0,3 2 0 0 0,5-2 0 0 0,4 2 0 0 0,0 3 0 0 0,-5 3 0 0 0,-4 3 0 0 0,-4 3 0 0 0,-3 0 0 0 0,-8-3 0 0 0,-8-8 0 0 0,-7-5 0 0 0,-6-6 0 0 0,-3-4 0 0 0,-2 3 0 0 0,-2 0 0 0 0,5 5 0 0 0,2-1 0 0 0,1-1 0 0 0,3 3 0 0 0,1 5 0 0 0,-2-1 0 0 0,3 2 0 0 0,0-2 0 0 0,3 1 0 0 0,-1 4 0 0 0,-3-3 0 0 0,3 1 0 0 0,-2 3 0 0 0,-3-3 0 0 0,3 1 0 0 0,0-3 0 0 0,2 0 0 0 0,0-2 0 0 0,-4-4 0 0 0,-2-3 0 0 0,3-4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5T15:41:17.1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18887 4167 16383 0 0,'-5'0'0'0'0,"-7"0"0"0"0,-7 5 0 0 0,-4 2 0 0 0,0 4 0 0 0,0 1 0 0 0,-1-1 0 0 0,-2 1 0 0 0,-2 5 0 0 0,-1 5 0 0 0,-1-3 0 0 0,5 2 0 0 0,1 2 0 0 0,0-3 0 0 0,-1 1 0 0 0,3 1 0 0 0,-4 3 0 0 0,-4 1 0 0 0,4 3 0 0 0,1-5 0 0 0,0-1 0 0 0,-1 1 0 0 0,-2 2 0 0 0,0 1 0 0 0,3 1 0 0 0,2-4 0 0 0,0-6 0 0 0,3-1 0 0 0,0 2 0 0 0,-2-3 0 0 0,-2-4 0 0 0,3 2 0 0 0,0 3 0 0 0,3 4 0 0 0,6 3 0 0 0,-2-2 0 0 0,-2-5 0 0 0,-5-5 0 0 0,-3-5 0 0 0,2 2 0 0 0,0-1 0 0 0,-1-2 0 0 0,-3-2 0 0 0,-1 4 0 0 0,-7 0 0 0 0,3 5 0 0 0,6 4 0 0 0,-3 0 0 0 0,-1-4 0 0 0,4 2 0 0 0,1-2 0 0 0,-1 2 0 0 0,-1-1 0 0 0,-1-4 0 0 0,4 3 0 0 0,6 3 0 0 0,10-1 0 0 0,8 3 0 0 0,8-3 0 0 0,7-3 0 0 0,7-3 0 0 0,4-5 0 0 0,3 4 0 0 0,1 0 0 0 0,1-2 0 0 0,0-2 0 0 0,0-1 0 0 0,-1-1 0 0 0,5-1 0 0 0,1-1 0 0 0,5 0 0 0 0,0-1 0 0 0,-1 1 0 0 0,-3 0 0 0 0,-3 5 0 0 0,-2 1 0 0 0,3 1 0 0 0,2-2 0 0 0,-2-1 0 0 0,-1-2 0 0 0,-1-1 0 0 0,3 0 0 0 0,1-1 0 0 0,4 0 0 0 0,0-1 0 0 0,4 1 0 0 0,-2 0 0 0 0,3 0 0 0 0,3 0 0 0 0,3 0 0 0 0,4 5 0 0 0,-4 2 0 0 0,-5-1 0 0 0,0 4 0 0 0,-4 1 0 0 0,-4-2 0 0 0,-3-3 0 0 0,-4-1 0 0 0,-1-3 0 0 0,-2-1 0 0 0,0-1 0 0 0,-1 0 0 0 0,1 0 0 0 0,-1-1 0 0 0,1 6 0 0 0,0 1 0 0 0,0 1 0 0 0,0-2 0 0 0,6-1 0 0 0,1-2 0 0 0,5-1 0 0 0,5 0 0 0 0,1-1 0 0 0,-4-1 0 0 0,2 1 0 0 0,3 0 0 0 0,-2 0 0 0 0,-4-1 0 0 0,2 1 0 0 0,-3 0 0 0 0,-2 0 0 0 0,2 0 0 0 0,-2 0 0 0 0,-1 0 0 0 0,-3 0 0 0 0,-3 0 0 0 0,-1 0 0 0 0,4 0 0 0 0,1 0 0 0 0,5 0 0 0 0,0 0 0 0 0,-2 0 0 0 0,-3 0 0 0 0,-2 0 0 0 0,-2 0 0 0 0,-1 0 0 0 0,-2 0 0 0 0,0 0 0 0 0,0-5 0 0 0,-1-2 0 0 0,1 1 0 0 0,5 1 0 0 0,2 1 0 0 0,0 2 0 0 0,-2 0 0 0 0,-1 2 0 0 0,-1 0 0 0 0,3 0 0 0 0,2 0 0 0 0,4 1 0 0 0,0-1 0 0 0,-2-5 0 0 0,3-2 0 0 0,-6-4 0 0 0,0-2 0 0 0,0 3 0 0 0,-1 3 0 0 0,3 2 0 0 0,0 2 0 0 0,-1 2 0 0 0,-8-5 0 0 0,-3 0 0 0 0,-1 0 0 0 0,0 1 0 0 0,1 1 0 0 0,1 2 0 0 0,0 1 0 0 0,2 1 0 0 0,-1 0 0 0 0,2 0 0 0 0,-1-4 0 0 0,0-3 0 0 0,1 1 0 0 0,4-5 0 0 0,8 1 0 0 0,6-4 0 0 0,-1 1 0 0 0,3 2 0 0 0,3 3 0 0 0,2 4 0 0 0,-3 1 0 0 0,-6 2 0 0 0,-5 1 0 0 0,-5 0 0 0 0,-3 1 0 0 0,-3 0 0 0 0,-1-1 0 0 0,-1 0 0 0 0,0 1 0 0 0,0-1 0 0 0,1 0 0 0 0,-1 0 0 0 0,1-5 0 0 0,11-2 0 0 0,8 0 0 0 0,1 2 0 0 0,2 1 0 0 0,-2 2 0 0 0,-5 1 0 0 0,-4 0 0 0 0,-5 1 0 0 0,-3 0 0 0 0,-2 1 0 0 0,-1-1 0 0 0,-1 0 0 0 0,1-5 0 0 0,-1-2 0 0 0,1 1 0 0 0,-1 1 0 0 0,1 1 0 0 0,-5 7 0 0 0,-1 2 0 0 0,-6 7 0 0 0,0 5 0 0 0,-3 5 0 0 0,1 5 0 0 0,-2 2 0 0 0,-4 1 0 0 0,-3 1 0 0 0,-3 1 0 0 0,-8-6 0 0 0,-7-7 0 0 0,-8-7 0 0 0,-5-5 0 0 0,-5-4 0 0 0,-6-2 0 0 0,-3-2 0 0 0,-1-1 0 0 0,-3 1 0 0 0,0-5 0 0 0,2-2 0 0 0,3-4 0 0 0,-3 0 0 0 0,1 1 0 0 0,-4-2 0 0 0,0 2 0 0 0,3-4 0 0 0,3-3 0 0 0,2 0 0 0 0,2 5 0 0 0,2-2 0 0 0,1 2 0 0 0,5-2 0 0 0,2 2 0 0 0,0-2 0 0 0,-1 1 0 0 0,3-2 0 0 0,0 2 0 0 0,3-2 0 0 0,1 1 0 0 0,-3 4 0 0 0,2-1 0 0 0,4-4 0 0 0,5-5 0 0 0,9 2 0 0 0,9 3 0 0 0,9 6 0 0 0,6-2 0 0 0,4 2 0 0 0,3 2 0 0 0,1 3 0 0 0,0 2 0 0 0,0-4 0 0 0,-1 0 0 0 0,1 0 0 0 0,3 3 0 0 0,3 0 0 0 0,-1 2 0 0 0,3 2 0 0 0,1-1 0 0 0,-2 1 0 0 0,-2 1 0 0 0,-3-1 0 0 0,-1 0 0 0 0,-2 1 0 0 0,-1-1 0 0 0,0 0 0 0 0,0 0 0 0 0,0 0 0 0 0,0 0 0 0 0,0 0 0 0 0,0 0 0 0 0,-16 0 0 0 0,-19-5 0 0 0,-15-7 0 0 0,-20-7 0 0 0,-12-5 0 0 0,-9-3 0 0 0,-3-3 0 0 0,-2 4 0 0 0,6 1 0 0 0,2 6 0 0 0,1 4 0 0 0,0 7 0 0 0,-6 3 0 0 0,-7 3 0 0 0,-3 2 0 0 0,-4 1 0 0 0,-4 0 0 0 0,1 0 0 0 0,4 0 0 0 0,5 0 0 0 0,9-1 0 0 0,5 0 0 0 0,7 0 0 0 0,-4 0 0 0 0,-2 0 0 0 0,-3 0 0 0 0,5 5 0 0 0,-5 7 0 0 0,-3 7 0 0 0,5 4 0 0 0,1 0 0 0 0,5 0 0 0 0,7-4 0 0 0,5-4 0 0 0,4-6 0 0 0,3-4 0 0 0,1 3 0 0 0,2-1 0 0 0,5 4 0 0 0,2 0 0 0 0,-1-2 0 0 0,4 3 0 0 0,0-1 0 0 0,3 3 0 0 0,-1 0 0 0 0,2 1 0 0 0,10-1 0 0 0,10-3 0 0 0,14-3 0 0 0,10-4 0 0 0,5-1 0 0 0,6-2 0 0 0,8-2 0 0 0,0 1 0 0 0,2-1 0 0 0,3 1 0 0 0,-2-1 0 0 0,0 1 0 0 0,2 0 0 0 0,-3-1 0 0 0,1 1 0 0 0,-4 6 0 0 0,-5 0 0 0 0,2 1 0 0 0,2-2 0 0 0,0-1 0 0 0,-4-2 0 0 0,-3 0 0 0 0,-4-2 0 0 0,-2 0 0 0 0,-7 5 0 0 0,-7 7 0 0 0,-8 6 0 0 0,-11 5 0 0 0,-10 5 0 0 0,-18-4 0 0 0,-16-5 0 0 0,-20-6 0 0 0,-21-5 0 0 0,-20-9 0 0 0,-9-10 0 0 0,-5-8 0 0 0,-3 0 0 0 0,-1-3 0 0 0,4 3 0 0 0,3 4 0 0 0,0 5 0 0 0,-6 4 0 0 0,-3 3 0 0 0,10 3 0 0 0,8 0 0 0 0,19 1 0 0 0,12 0 0 0 0,10 0 0 0 0,11-1 0 0 0,4 1 0 0 0,6-1 0 0 0,5 0 0 0 0,0 0 0 0 0,-5 0 0 0 0,-4 0 0 0 0,-4 0 0 0 0,2 0 0 0 0,4-5 0 0 0,0-2 0 0 0,3 0 0 0 0,3 2 0 0 0,4 1 0 0 0,3-3 0 0 0,3-1 0 0 0,0 1 0 0 0,1 2 0 0 0,1 1 0 0 0,-1 2 0 0 0,1 1 0 0 0,-1 1 0 0 0,0 0 0 0 0,5-5 0 0 0,7-6 0 0 0,1-2 0 0 0,-1 1 0 0 0,-4 3 0 0 0,-2 3 0 0 0,-8 3 0 0 0,-13 1 0 0 0,-11 1 0 0 0,-15 2 0 0 0,-16-1 0 0 0,-19 1 0 0 0,-13-1 0 0 0,4 1 0 0 0,2-1 0 0 0,3 0 0 0 0,16-5 0 0 0,14-2 0 0 0,10 1 0 0 0,12 0 0 0 0,10 3 0 0 0,9 0 0 0 0,5 2 0 0 0,4 0 0 0 0,1 1 0 0 0,12 1 0 0 0,13-1 0 0 0,12 0 0 0 0,16 0 0 0 0,8 6 0 0 0,4 1 0 0 0,2-1 0 0 0,-2 0 0 0 0,-1 2 0 0 0,4 2 0 0 0,10-3 0 0 0,18 4 0 0 0,23 0 0 0 0,22 3 0 0 0,18-1 0 0 0,22-3 0 0 0,12-3 0 0 0,-3-2 0 0 0,-6-3 0 0 0,-21-1 0 0 0,-17-1 0 0 0,-13 0 0 0 0,-9-1 0 0 0,0 1 0 0 0,9-1 0 0 0,24 1 0 0 0,15 0 0 0 0,14 0 0 0 0,-3 0 0 0 0,-19 0 0 0 0,-16 0 0 0 0,-19 0 0 0 0,-20 0 0 0 0,-19 0 0 0 0,-15 0 0 0 0,-15-5 0 0 0,-8-2 0 0 0,-8-5 0 0 0,-6-5 0 0 0,-5-5 0 0 0,-3-4 0 0 0,-1-3 0 0 0,-2-1 0 0 0,1-2 0 0 0,-6 1 0 0 0,-6 0 0 0 0,-6 5 0 0 0,0 2 0 0 0,-2-5 0 0 0,-7 2 0 0 0,-10 1 0 0 0,-3-1 0 0 0,0 0 0 0 0,-3 3 0 0 0,0 7 0 0 0,-2 6 0 0 0,-3 5 0 0 0,0 3 0 0 0,-5 8 0 0 0,-5 2 0 0 0,2 6 0 0 0,-3 0 0 0 0,-8 4 0 0 0,-13-2 0 0 0,-3-3 0 0 0,-2-4 0 0 0,-7-3 0 0 0,-4-2 0 0 0,-16-7 0 0 0,-14-8 0 0 0,-21-7 0 0 0,-23-11 0 0 0,-7-5 0 0 0,6-2 0 0 0,12 0 0 0 0,23 7 0 0 0,29 8 0 0 0,23 8 0 0 0,21 6 0 0 0,15 5 0 0 0,12 2 0 0 0,7 2 0 0 0,-2 1 0 0 0,-6 0 0 0 0,-6-1 0 0 0,-7 0 0 0 0,1 0 0 0 0,4-1 0 0 0,4 0 0 0 0,4 0 0 0 0,4 0 0 0 0,2 0 0 0 0,1 0 0 0 0,2 0 0 0 0,-1 0 0 0 0,1 0 0 0 0,4 5 0 0 0,13 2 0 0 0,12-1 0 0 0,13 5 0 0 0,18-1 0 0 0,20-1 0 0 0,12 3 0 0 0,10 4 0 0 0,3 5 0 0 0,-6 4 0 0 0,-5-3 0 0 0,-3 1 0 0 0,-7 1 0 0 0,-8-3 0 0 0,-1-1 0 0 0,-4 2 0 0 0,7 3 0 0 0,15 6 0 0 0,18 4 0 0 0,15 1 0 0 0,12-6 0 0 0,13-2 0 0 0,6-2 0 0 0,-3 1 0 0 0,-7-5 0 0 0,-9-6 0 0 0,-7-5 0 0 0,-16-6 0 0 0,-17-2 0 0 0,-16-3 0 0 0,-6 0 0 0 0,-6-1 0 0 0,-5-1 0 0 0,2 1 0 0 0,0 1 0 0 0,-2-1 0 0 0,3 1 0 0 0,6 0 0 0 0,5 0 0 0 0,-1 0 0 0 0,-3 0 0 0 0,0-5 0 0 0,3-2 0 0 0,4 0 0 0 0,-3 2 0 0 0,1 2 0 0 0,-3 0 0 0 0,-5 2 0 0 0,-4 0 0 0 0,-4 1 0 0 0,-3 1 0 0 0,-1-1 0 0 0,-6-5 0 0 0,-8-7 0 0 0,-16-6 0 0 0,-25-11 0 0 0,-23 0 0 0 0,-29-6 0 0 0,-22 4 0 0 0,-31-4 0 0 0,-30-1 0 0 0,-38 6 0 0 0,-38 8 0 0 0,-30 8 0 0 0,-26 6 0 0 0,-1 4 0 0 0,20 3 0 0 0,40 7 0 0 0,44 3 0 0 0,44-1 0 0 0,36 3 0 0 0,26 1 0 0 0,16 3 0 0 0,16 3 0 0 0,9 0 0 0 0,3-4 0 0 0,7 1 0 0 0,4-2 0 0 0,1-3 0 0 0,1-3 0 0 0,-2 2 0 0 0,-1-1 0 0 0,0-1 0 0 0,-1 3 0 0 0,-1 0 0 0 0,0-2 0 0 0,-1-2 0 0 0,1 3 0 0 0,15 0 0 0 0,20-2 0 0 0,26 4 0 0 0,11-1 0 0 0,10 4 0 0 0,6-1 0 0 0,3-3 0 0 0,2-3 0 0 0,6-2 0 0 0,11-3 0 0 0,23-1 0 0 0,25-1 0 0 0,37 0 0 0 0,27-1 0 0 0,16 1 0 0 0,-12-6 0 0 0,-18-6 0 0 0,-20-7 0 0 0,-20-5 0 0 0,-19 2 0 0 0,-19-1 0 0 0,-11-2 0 0 0,0-1 0 0 0,0 4 0 0 0,-5-1 0 0 0,-1 0 0 0 0,1-2 0 0 0,-9 3 0 0 0,-7 6 0 0 0,-10 5 0 0 0,-9 0 0 0 0,-9 1 0 0 0,-5 3 0 0 0,-4-3 0 0 0,-2 0 0 0 0,-5-2 0 0 0,-3-1 0 0 0,1 3 0 0 0,-3-2 0 0 0,0 1 0 0 0,2 2 0 0 0,-3-3 0 0 0,-4-3 0 0 0,-10-1 0 0 0,-10-6 0 0 0,-10-6 0 0 0,-17-3 0 0 0,-14-1 0 0 0,-9 0 0 0 0,1-1 0 0 0,-7 2 0 0 0,-13-6 0 0 0,-15-6 0 0 0,-27-1 0 0 0,-30-8 0 0 0,-31-6 0 0 0,-27 2 0 0 0,-9 0 0 0 0,11 10 0 0 0,25 12 0 0 0,27 12 0 0 0,29 5 0 0 0,25 6 0 0 0,19 3 0 0 0,17 5 0 0 0,14 1 0 0 0,5 2 0 0 0,-1 1 0 0 0,-3 0 0 0 0,0 0 0 0 0,-1 0 0 0 0,-4-1 0 0 0,3 1 0 0 0,-2 4 0 0 0,3 2 0 0 0,9 5 0 0 0,6 0 0 0 0,4-2 0 0 0,6 3 0 0 0,2-2 0 0 0,-1-1 0 0 0,-2-4 0 0 0,3 3 0 0 0,4 5 0 0 0,6 5 0 0 0,4 5 0 0 0,4 3 0 0 0,6-3 0 0 0,8-5 0 0 0,13-1 0 0 0,6 1 0 0 0,15 9 0 0 0,18 3 0 0 0,31 8 0 0 0,34 7 0 0 0,47 11 0 0 0,40 17 0 0 0,24 6 0 0 0,-18-1 0 0 0,-27-8 0 0 0,-30-6 0 0 0,-34-9 0 0 0,-28-9 0 0 0,-22-12 0 0 0,-14-13 0 0 0,-19-4 0 0 0,-12 0 0 0 0,-7-4 0 0 0,-3-3 0 0 0,-2 0 0 0 0,2 0 0 0 0,0-3 0 0 0,1-3 0 0 0,2-1 0 0 0,-5-8 0 0 0,-6-8 0 0 0,-1-1 0 0 0,2 1 0 0 0,-3-3 0 0 0,-3-3 0 0 0,-10-5 0 0 0,-15-3 0 0 0,-22-2 0 0 0,-9-1 0 0 0,-13 3 0 0 0,-8 7 0 0 0,2 2 0 0 0,2-3 0 0 0,0-1 0 0 0,-4-4 0 0 0,2-2 0 0 0,-2 4 0 0 0,-2 0 0 0 0,1-1 0 0 0,1 4 0 0 0,-5-1 0 0 0,-5 5 0 0 0,5-2 0 0 0,3 4 0 0 0,3 3 0 0 0,7 4 0 0 0,3 3 0 0 0,5 2 0 0 0,1 2 0 0 0,-3 0 0 0 0,-2 1 0 0 0,2 0 0 0 0,4-1 0 0 0,6-4 0 0 0,-2-3 0 0 0,2-4 0 0 0,8-6 0 0 0,8-6 0 0 0,20 2 0 0 0,20 5 0 0 0,13 4 0 0 0,6 4 0 0 0,8 5 0 0 0,7 1 0 0 0,5 7 0 0 0,8 3 0 0 0,5 4 0 0 0,10 7 0 0 0,13 3 0 0 0,7 0 0 0 0,6 0 0 0 0,-3-3 0 0 0,-9-5 0 0 0,-10-5 0 0 0,-14-4 0 0 0,-13-3 0 0 0,-10-1 0 0 0,-9-2 0 0 0,-5 0 0 0 0,-2 1 0 0 0,-1-1 0 0 0,-1 0 0 0 0,1 1 0 0 0,1-1 0 0 0,0 1 0 0 0,1 0 0 0 0,0 5 0 0 0,0 2 0 0 0,0 0 0 0 0,0-2 0 0 0,-15-1 0 0 0,-20-2 0 0 0,-31-11 0 0 0,-29-9 0 0 0,-24-7 0 0 0,-28-15 0 0 0,-14-5 0 0 0,-22 0 0 0 0,-5 2 0 0 0,10 3 0 0 0,8 9 0 0 0,13 9 0 0 0,23 9 0 0 0,19 6 0 0 0,9 5 0 0 0,6 2 0 0 0,5 2 0 0 0,9-1 0 0 0,9 1 0 0 0,6-1 0 0 0,1 0 0 0 0,2 0 0 0 0,2-1 0 0 0,2 0 0 0 0,1-5 0 0 0,2-2 0 0 0,1-4 0 0 0,5-7 0 0 0,2 1 0 0 0,0-2 0 0 0,-2-3 0 0 0,4-3 0 0 0,5-3 0 0 0,6-1 0 0 0,9-1 0 0 0,10 5 0 0 0,14 6 0 0 0,9 7 0 0 0,8 5 0 0 0,8 4 0 0 0,6 2 0 0 0,-1 2 0 0 0,-4 0 0 0 0,-1 0 0 0 0,-2 0 0 0 0,0 0 0 0 0,-7-5 0 0 0,0-3 0 0 0,3-4 0 0 0,1-7 0 0 0,-8-4 0 0 0,-5 1 0 0 0,4 4 0 0 0,-5 0 0 0 0,-2-2 0 0 0,0-3 0 0 0,0-4 0 0 0,1-1 0 0 0,0 3 0 0 0,-4 1 0 0 0,-1 4 0 0 0,-4 0 0 0 0,-11 9 0 0 0,-12 5 0 0 0,-11 10 0 0 0,-7 3 0 0 0,-5 1 0 0 0,1 3 0 0 0,-4 6 0 0 0,-3-1 0 0 0,0-3 0 0 0,-1-4 0 0 0,1 1 0 0 0,1-1 0 0 0,1 3 0 0 0,0-1 0 0 0,1-2 0 0 0,-1 2 0 0 0,-4-1 0 0 0,-2-2 0 0 0,1-3 0 0 0,0-2 0 0 0,2-2 0 0 0,2-2 0 0 0,0 0 0 0 0,2 0 0 0 0,-1-1 0 0 0,6-4 0 0 0,7-8 0 0 0,12 0 0 0 0,12 1 0 0 0,10 3 0 0 0,18 3 0 0 0,23 2 0 0 0,18 2 0 0 0,27 2 0 0 0,21 5 0 0 0,12 8 0 0 0,2 6 0 0 0,-12 0 0 0 0,-11-3 0 0 0,-15 1 0 0 0,-19-3 0 0 0,-13 2 0 0 0,-8 3 0 0 0,2 3 0 0 0,6-1 0 0 0,7 5 0 0 0,16 4 0 0 0,24 6 0 0 0,24 9 0 0 0,14 0 0 0 0,1 4 0 0 0,-10-1 0 0 0,-18-5 0 0 0,-31-3 0 0 0,-21-10 0 0 0,-18-3 0 0 0,-13-8 0 0 0,-9-6 0 0 0,-9 0 0 0 0,-4-3 0 0 0,-1-3 0 0 0,-3 3 0 0 0,-4 4 0 0 0,1 1 0 0 0,-2 2 0 0 0,2 3 0 0 0,4-1 0 0 0,0 1 0 0 0,-4 2 0 0 0,-9-2 0 0 0,-10-5 0 0 0,-19-5 0 0 0,-12-9 0 0 0,-13-10 0 0 0,-10-14 0 0 0,-10-3 0 0 0,3-7 0 0 0,-4-14 0 0 0,-4-9 0 0 0,-11-5 0 0 0,-6-7 0 0 0,-2-4 0 0 0,-7-3 0 0 0,0-1 0 0 0,0 3 0 0 0,13 14 0 0 0,11 12 0 0 0,8 9 0 0 0,17 5 0 0 0,10 4 0 0 0,9 6 0 0 0,4 7 0 0 0,2 2 0 0 0,0 2 0 0 0,6-1 0 0 0,10 2 0 0 0,13 7 0 0 0,11 4 0 0 0,8 8 0 0 0,2 8 0 0 0,0 5 0 0 0,3 0 0 0 0,-4 2 0 0 0,5 1 0 0 0,9 3 0 0 0,2-5 0 0 0,6 6 0 0 0,10 7 0 0 0,12 4 0 0 0,10 5 0 0 0,2 0 0 0 0,-2-2 0 0 0,-3-3 0 0 0,-9-9 0 0 0,-5-3 0 0 0,-8-7 0 0 0,-7-2 0 0 0,-6-3 0 0 0,-4-5 0 0 0,-3-4 0 0 0,-7 2 0 0 0,-2 0 0 0 0,5 4 0 0 0,4 4 0 0 0,1 6 0 0 0,1-2 0 0 0,-1 1 0 0 0,0 2 0 0 0,-1 3 0 0 0,0 1 0 0 0,-5 2 0 0 0,-3-4 0 0 0,1-7 0 0 0,1 0 0 0 0,1 0 0 0 0,2-1 0 0 0,-4 1 0 0 0,-1 2 0 0 0,1 3 0 0 0,1-2 0 0 0,-4 1 0 0 0,1 1 0 0 0,-5 2 0 0 0,-14-4 0 0 0,-19-4 0 0 0,-12-6 0 0 0,-10-10 0 0 0,-11-4 0 0 0,-1-3 0 0 0,-7-5 0 0 0,-10-6 0 0 0,-4 1 0 0 0,-5-4 0 0 0,-5 3 0 0 0,-4-1 0 0 0,2-3 0 0 0,-1 3 0 0 0,5 3 0 0 0,9 0 0 0 0,8 3 0 0 0,8 2 0 0 0,8 4 0 0 0,3 3 0 0 0,2-4 0 0 0,4 0 0 0 0,2 1 0 0 0,3 1 0 0 0,1 2 0 0 0,6-4 0 0 0,2-1 0 0 0,5-4 0 0 0,1 0 0 0 0,2-3 0 0 0,10 1 0 0 0,11 3 0 0 0,9 3 0 0 0,12 3 0 0 0,7 3 0 0 0,8 6 0 0 0,2 3 0 0 0,9 5 0 0 0,6 1 0 0 0,7 3 0 0 0,-1-1 0 0 0,-2-3 0 0 0,-6 1 0 0 0,-3-1 0 0 0,-5-3 0 0 0,-6-3 0 0 0,0-2 0 0 0,-3-2 0 0 0,-2-2 0 0 0,-2 0 0 0 0,-3 0 0 0 0,-2-1 0 0 0,-6-5 0 0 0,-12-6 0 0 0,-14-7 0 0 0,-11-5 0 0 0,-10 2 0 0 0,0 4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5T15:41:17.1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9176 12192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5T15:41:17.1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10763 5038 16383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5T15:41:17.1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10911 5715 16383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30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4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7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7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8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05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0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3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6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0" r:id="rId6"/>
    <p:sldLayoutId id="2147483686" r:id="rId7"/>
    <p:sldLayoutId id="2147483687" r:id="rId8"/>
    <p:sldLayoutId id="2147483688" r:id="rId9"/>
    <p:sldLayoutId id="2147483689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1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12" Type="http://schemas.openxmlformats.org/officeDocument/2006/relationships/customXml" Target="../ink/ink5.xml"/><Relationship Id="rId2" Type="http://schemas.openxmlformats.org/officeDocument/2006/relationships/image" Target="../media/image14.jpeg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customXml" Target="../ink/ink7.xml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9.png"/><Relationship Id="rId14" Type="http://schemas.openxmlformats.org/officeDocument/2006/relationships/customXml" Target="../ink/ink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4">
            <a:extLst>
              <a:ext uri="{FF2B5EF4-FFF2-40B4-BE49-F238E27FC236}">
                <a16:creationId xmlns:a16="http://schemas.microsoft.com/office/drawing/2014/main" id="{ED587E41-605C-A8E4-8BA5-0E0B3797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олпа, музыка, концер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43731CF-6BA8-6340-A28E-B2D72627B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33" b="18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9" name="Rectangle 26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7365" y="5268812"/>
            <a:ext cx="7260542" cy="1228763"/>
          </a:xfrm>
        </p:spPr>
        <p:txBody>
          <a:bodyPr anchor="ctr">
            <a:normAutofit/>
          </a:bodyPr>
          <a:lstStyle/>
          <a:p>
            <a:pPr algn="l"/>
            <a:r>
              <a:rPr lang="ru-RU" dirty="0">
                <a:solidFill>
                  <a:srgbClr val="FFFFFF"/>
                </a:solidFill>
                <a:latin typeface="Century Gothic"/>
              </a:rPr>
              <a:t>Они придут за твоей работой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77908" y="5268812"/>
            <a:ext cx="3808373" cy="122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ru-RU" dirty="0">
                <a:solidFill>
                  <a:srgbClr val="FFFFFF"/>
                </a:solidFill>
                <a:latin typeface="Century Gothic"/>
              </a:rPr>
              <a:t>За 3 месяца с нуля до </a:t>
            </a:r>
            <a:r>
              <a:rPr lang="ru-RU" err="1">
                <a:solidFill>
                  <a:srgbClr val="FFFFFF"/>
                </a:solidFill>
                <a:latin typeface="Century Gothic"/>
              </a:rPr>
              <a:t>middle</a:t>
            </a:r>
            <a:r>
              <a:rPr lang="ru-RU" dirty="0">
                <a:solidFill>
                  <a:srgbClr val="FFFFFF"/>
                </a:solidFill>
                <a:latin typeface="Century Gothic"/>
              </a:rPr>
              <a:t> с гарантией трудоустройства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121F2A-426F-6EA0-5891-84EF13910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C8B85-1A8E-C9CE-6CA9-6294EC1D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68" y="1164327"/>
            <a:ext cx="4497094" cy="1608479"/>
          </a:xfrm>
        </p:spPr>
        <p:txBody>
          <a:bodyPr anchor="b">
            <a:normAutofit/>
          </a:bodyPr>
          <a:lstStyle/>
          <a:p>
            <a:r>
              <a:rPr lang="ru-RU" dirty="0" err="1">
                <a:latin typeface="Century Gothic"/>
              </a:rPr>
              <a:t>Говномидл</a:t>
            </a:r>
            <a:r>
              <a:rPr lang="ru-RU" dirty="0">
                <a:latin typeface="Century Gothic"/>
              </a:rPr>
              <a:t>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3E7593-5B3B-B8A3-69F4-AA79A9F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69" y="2770146"/>
            <a:ext cx="4497094" cy="32469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ru-RU" sz="1600" dirty="0">
              <a:latin typeface="Century Gothic"/>
            </a:endParaRPr>
          </a:p>
          <a:p>
            <a:r>
              <a:rPr lang="ru-RU" sz="1600" dirty="0">
                <a:latin typeface="Century Gothic"/>
              </a:rPr>
              <a:t>Джун на позиции </a:t>
            </a:r>
            <a:r>
              <a:rPr lang="ru-RU" sz="1600" err="1">
                <a:latin typeface="Century Gothic"/>
              </a:rPr>
              <a:t>миддла</a:t>
            </a:r>
            <a:r>
              <a:rPr lang="ru-RU" sz="1600" dirty="0">
                <a:latin typeface="Century Gothic"/>
              </a:rPr>
              <a:t> должен решать задачи к которым он не готов</a:t>
            </a:r>
          </a:p>
          <a:p>
            <a:r>
              <a:rPr lang="ru-RU" sz="1600" dirty="0">
                <a:latin typeface="Century Gothic"/>
              </a:rPr>
              <a:t>И никто не будет обучать его и помогать ему как </a:t>
            </a:r>
            <a:r>
              <a:rPr lang="ru-RU" sz="1600" dirty="0" err="1">
                <a:latin typeface="Century Gothic"/>
              </a:rPr>
              <a:t>джуну</a:t>
            </a:r>
            <a:endParaRPr lang="ru-RU" sz="1600" dirty="0">
              <a:latin typeface="Century Gothic"/>
            </a:endParaRPr>
          </a:p>
          <a:p>
            <a:endParaRPr lang="ru-RU" sz="1600" dirty="0">
              <a:latin typeface="Century Gothic"/>
            </a:endParaRPr>
          </a:p>
        </p:txBody>
      </p:sp>
      <p:pic>
        <p:nvPicPr>
          <p:cNvPr id="4" name="Рисунок 3" descr="Изображение выглядит как зарисовка, рисунок, графическая вставка, Штрихов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1476ECE3-B737-BEBE-D838-DE0991899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0" r="-4" b="-4"/>
          <a:stretch/>
        </p:blipFill>
        <p:spPr>
          <a:xfrm>
            <a:off x="6629824" y="964853"/>
            <a:ext cx="5244168" cy="5244168"/>
          </a:xfrm>
          <a:custGeom>
            <a:avLst/>
            <a:gdLst/>
            <a:ahLst/>
            <a:cxnLst/>
            <a:rect l="l" t="t" r="r" b="b"/>
            <a:pathLst>
              <a:path w="5244168" h="5244168">
                <a:moveTo>
                  <a:pt x="2622084" y="0"/>
                </a:moveTo>
                <a:cubicBezTo>
                  <a:pt x="4070221" y="0"/>
                  <a:pt x="5244168" y="1173947"/>
                  <a:pt x="5244168" y="2622084"/>
                </a:cubicBezTo>
                <a:cubicBezTo>
                  <a:pt x="5244168" y="4070221"/>
                  <a:pt x="4070221" y="5244168"/>
                  <a:pt x="2622084" y="5244168"/>
                </a:cubicBezTo>
                <a:cubicBezTo>
                  <a:pt x="1173947" y="5244168"/>
                  <a:pt x="0" y="4070221"/>
                  <a:pt x="0" y="2622084"/>
                </a:cubicBezTo>
                <a:cubicBezTo>
                  <a:pt x="0" y="1173947"/>
                  <a:pt x="1173947" y="0"/>
                  <a:pt x="2622084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213A65-DC9F-625B-1C2D-7F5A4CD92DC5}"/>
              </a:ext>
            </a:extLst>
          </p:cNvPr>
          <p:cNvSpPr txBox="1"/>
          <p:nvPr/>
        </p:nvSpPr>
        <p:spPr>
          <a:xfrm>
            <a:off x="6886227" y="396887"/>
            <a:ext cx="499403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- Так, ебать, </a:t>
            </a:r>
            <a:r>
              <a:rPr lang="ru-RU" dirty="0" err="1">
                <a:latin typeface="Calibri"/>
                <a:cs typeface="Calibri"/>
              </a:rPr>
              <a:t>впилили</a:t>
            </a:r>
            <a:r>
              <a:rPr lang="ru-RU" dirty="0">
                <a:latin typeface="Calibri"/>
                <a:cs typeface="Calibri"/>
              </a:rPr>
              <a:t> кнопку, нажимаем, она должна пропасть, значит ее надо в </a:t>
            </a:r>
            <a:r>
              <a:rPr lang="ru-RU" dirty="0" err="1">
                <a:latin typeface="Calibri"/>
                <a:cs typeface="Calibri"/>
              </a:rPr>
              <a:t>hidden</a:t>
            </a:r>
            <a:r>
              <a:rPr lang="ru-RU" dirty="0">
                <a:latin typeface="Calibri"/>
                <a:cs typeface="Calibri"/>
              </a:rPr>
              <a:t>...  А это </a:t>
            </a:r>
            <a:r>
              <a:rPr lang="ru-RU" dirty="0" err="1">
                <a:latin typeface="Calibri"/>
                <a:cs typeface="Calibri"/>
              </a:rPr>
              <a:t>чо</a:t>
            </a:r>
            <a:r>
              <a:rPr lang="ru-RU" dirty="0">
                <a:latin typeface="Calibri"/>
                <a:cs typeface="Calibri"/>
              </a:rPr>
              <a:t>, сага-</a:t>
            </a:r>
            <a:r>
              <a:rPr lang="ru-RU" dirty="0" err="1">
                <a:latin typeface="Calibri"/>
                <a:cs typeface="Calibri"/>
              </a:rPr>
              <a:t>хуяга</a:t>
            </a:r>
            <a:r>
              <a:rPr lang="ru-RU" dirty="0">
                <a:latin typeface="Calibri"/>
                <a:cs typeface="Calibri"/>
              </a:rPr>
              <a:t>, где бля </a:t>
            </a:r>
            <a:r>
              <a:rPr lang="ru-RU" dirty="0" err="1">
                <a:latin typeface="Calibri"/>
                <a:cs typeface="Calibri"/>
              </a:rPr>
              <a:t>ваще</a:t>
            </a:r>
            <a:r>
              <a:rPr lang="ru-RU" dirty="0">
                <a:latin typeface="Calibri"/>
                <a:cs typeface="Calibri"/>
              </a:rPr>
              <a:t> у них </a:t>
            </a:r>
            <a:r>
              <a:rPr lang="ru-RU" dirty="0" err="1">
                <a:latin typeface="Calibri"/>
                <a:cs typeface="Calibri"/>
              </a:rPr>
              <a:t>html</a:t>
            </a:r>
            <a:r>
              <a:rPr lang="ru-RU" dirty="0">
                <a:latin typeface="Calibri"/>
                <a:cs typeface="Calibri"/>
              </a:rPr>
              <a:t> </a:t>
            </a:r>
            <a:r>
              <a:rPr lang="ru-RU" dirty="0" err="1">
                <a:latin typeface="Calibri"/>
                <a:cs typeface="Calibri"/>
              </a:rPr>
              <a:t>css</a:t>
            </a:r>
            <a:r>
              <a:rPr lang="ru-RU" dirty="0">
                <a:latin typeface="Calibri"/>
                <a:cs typeface="Calibri"/>
              </a:rPr>
              <a:t>... Тест какой-то ебаный упал, </a:t>
            </a:r>
            <a:r>
              <a:rPr lang="ru-RU" dirty="0" err="1">
                <a:latin typeface="Calibri"/>
                <a:cs typeface="Calibri"/>
              </a:rPr>
              <a:t>закомменчу</a:t>
            </a:r>
            <a:r>
              <a:rPr lang="ru-RU" dirty="0">
                <a:latin typeface="Calibri"/>
                <a:cs typeface="Calibri"/>
              </a:rPr>
              <a:t> пока... </a:t>
            </a:r>
            <a:endParaRPr lang="ru-RU"/>
          </a:p>
          <a:p>
            <a:r>
              <a:rPr lang="ru-RU" dirty="0">
                <a:latin typeface="Calibri"/>
                <a:cs typeface="Calibri"/>
              </a:rPr>
              <a:t>Че значит </a:t>
            </a:r>
            <a:r>
              <a:rPr lang="ru-RU" dirty="0" err="1">
                <a:latin typeface="Calibri"/>
                <a:cs typeface="Calibri"/>
              </a:rPr>
              <a:t>can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 err="1">
                <a:latin typeface="Calibri"/>
                <a:cs typeface="Calibri"/>
              </a:rPr>
              <a:t>not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 err="1">
                <a:latin typeface="Calibri"/>
                <a:cs typeface="Calibri"/>
              </a:rPr>
              <a:t>be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 err="1">
                <a:latin typeface="Calibri"/>
                <a:cs typeface="Calibri"/>
              </a:rPr>
              <a:t>used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 err="1">
                <a:latin typeface="Calibri"/>
                <a:cs typeface="Calibri"/>
              </a:rPr>
              <a:t>in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 err="1">
                <a:latin typeface="Calibri"/>
                <a:cs typeface="Calibri"/>
              </a:rPr>
              <a:t>Typescript</a:t>
            </a:r>
            <a:r>
              <a:rPr lang="ru-RU" dirty="0">
                <a:latin typeface="Calibri"/>
                <a:cs typeface="Calibri"/>
              </a:rPr>
              <a:t>... </a:t>
            </a:r>
            <a:r>
              <a:rPr lang="ru-RU" dirty="0">
                <a:latin typeface="Calibri"/>
                <a:ea typeface="+mn-lt"/>
                <a:cs typeface="+mn-lt"/>
              </a:rPr>
              <a:t>на нах @ts-ignore помолчи пока...</a:t>
            </a:r>
          </a:p>
          <a:p>
            <a:endParaRPr lang="ru-RU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273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C8B85-1A8E-C9CE-6CA9-6294EC1D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844" y="474333"/>
            <a:ext cx="4563883" cy="2146300"/>
          </a:xfrm>
        </p:spPr>
        <p:txBody>
          <a:bodyPr anchor="b">
            <a:normAutofit/>
          </a:bodyPr>
          <a:lstStyle/>
          <a:p>
            <a:r>
              <a:rPr lang="ru-RU" dirty="0">
                <a:latin typeface="Century Gothic"/>
                <a:ea typeface="+mj-lt"/>
                <a:cs typeface="+mj-lt"/>
              </a:rPr>
              <a:t>Заговор против </a:t>
            </a:r>
            <a:r>
              <a:rPr lang="ru-RU" dirty="0" err="1">
                <a:latin typeface="Century Gothic"/>
                <a:ea typeface="+mj-lt"/>
                <a:cs typeface="+mj-lt"/>
              </a:rPr>
              <a:t>айти</a:t>
            </a:r>
            <a:r>
              <a:rPr lang="ru-RU" dirty="0">
                <a:latin typeface="Century Gothic"/>
                <a:ea typeface="+mj-lt"/>
                <a:cs typeface="+mj-lt"/>
              </a:rPr>
              <a:t>?</a:t>
            </a:r>
            <a:endParaRPr lang="ru-RU" dirty="0">
              <a:latin typeface="Century Gothic"/>
            </a:endParaRPr>
          </a:p>
        </p:txBody>
      </p:sp>
      <p:pic>
        <p:nvPicPr>
          <p:cNvPr id="4" name="Рисунок 3" descr="Изображение выглядит как текст, плакат, графический дизайн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731EE46-0D8B-D39C-FBD1-541BDD370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0" r="23500"/>
          <a:stretch/>
        </p:blipFill>
        <p:spPr>
          <a:xfrm>
            <a:off x="20" y="10"/>
            <a:ext cx="6095979" cy="685799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A3E7593-5B3B-B8A3-69F4-AA79A9F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844" y="2767953"/>
            <a:ext cx="4563883" cy="34610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600" dirty="0">
                <a:latin typeface="Century Gothic"/>
                <a:ea typeface="+mn-lt"/>
                <a:cs typeface="+mn-lt"/>
              </a:rPr>
              <a:t>Почему популярные курсы ускоряют сроки, обещают </a:t>
            </a:r>
            <a:r>
              <a:rPr lang="ru-RU" sz="1600" err="1">
                <a:latin typeface="Century Gothic"/>
                <a:ea typeface="+mn-lt"/>
                <a:cs typeface="+mn-lt"/>
              </a:rPr>
              <a:t>высокии</a:t>
            </a:r>
            <a:r>
              <a:rPr lang="ru-RU" sz="1600" dirty="0">
                <a:latin typeface="Century Gothic"/>
                <a:ea typeface="+mn-lt"/>
                <a:cs typeface="+mn-lt"/>
              </a:rPr>
              <a:t> позиции и гарантируют успешное устройство на работу?</a:t>
            </a:r>
          </a:p>
          <a:p>
            <a:r>
              <a:rPr lang="ru-RU" sz="1600" dirty="0">
                <a:latin typeface="Century Gothic"/>
              </a:rPr>
              <a:t>Зачем перекатываться из токаря за 60т.р. без удаленки на </a:t>
            </a:r>
            <a:r>
              <a:rPr lang="ru-RU" sz="1600" err="1">
                <a:latin typeface="Century Gothic"/>
              </a:rPr>
              <a:t>джуниора</a:t>
            </a:r>
            <a:r>
              <a:rPr lang="ru-RU" sz="1600" dirty="0">
                <a:latin typeface="Century Gothic"/>
              </a:rPr>
              <a:t> 50 </a:t>
            </a:r>
            <a:r>
              <a:rPr lang="ru-RU" sz="1600" err="1">
                <a:latin typeface="Century Gothic"/>
              </a:rPr>
              <a:t>т.р</a:t>
            </a:r>
            <a:r>
              <a:rPr lang="ru-RU" sz="1600" dirty="0">
                <a:latin typeface="Century Gothic"/>
              </a:rPr>
              <a:t>. без удаленки?</a:t>
            </a:r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385359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3E5BE-8874-602E-79B5-88C32C66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844" y="474333"/>
            <a:ext cx="4563883" cy="21463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err="1">
                <a:latin typeface="Century Gothic"/>
              </a:rPr>
              <a:t>Виноват</a:t>
            </a:r>
            <a:r>
              <a:rPr lang="en-US" b="1" kern="1200" dirty="0">
                <a:latin typeface="Century Gothic"/>
              </a:rPr>
              <a:t> ИИ!!!</a:t>
            </a:r>
          </a:p>
        </p:txBody>
      </p:sp>
      <p:pic>
        <p:nvPicPr>
          <p:cNvPr id="4" name="Рисунок 3" descr="Изображение выглядит как снимок экрана, 3D-моделирование, Компьютерная игра, Цифровая сборка&#10;&#10;Автоматически созданное описание">
            <a:extLst>
              <a:ext uri="{FF2B5EF4-FFF2-40B4-BE49-F238E27FC236}">
                <a16:creationId xmlns:a16="http://schemas.microsoft.com/office/drawing/2014/main" id="{BED14749-8F9C-A60A-D592-06FC586C4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9" r="6854"/>
          <a:stretch/>
        </p:blipFill>
        <p:spPr>
          <a:xfrm>
            <a:off x="20" y="10"/>
            <a:ext cx="6095979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C8A55D-82D6-7B37-3D38-3B1F5942520E}"/>
              </a:ext>
            </a:extLst>
          </p:cNvPr>
          <p:cNvSpPr txBox="1"/>
          <p:nvPr/>
        </p:nvSpPr>
        <p:spPr>
          <a:xfrm>
            <a:off x="6796844" y="2767953"/>
            <a:ext cx="4563883" cy="34610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/>
              </a:rPr>
              <a:t>ChatGPT </a:t>
            </a:r>
            <a:r>
              <a:rPr lang="en-US" sz="1600" err="1">
                <a:latin typeface="Century Gothic"/>
              </a:rPr>
              <a:t>срач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err="1">
                <a:latin typeface="Century Gothic"/>
              </a:rPr>
              <a:t>начинается</a:t>
            </a:r>
            <a:r>
              <a:rPr lang="en-US" sz="1600" dirty="0">
                <a:latin typeface="Century Gothic"/>
              </a:rPr>
              <a:t> </a:t>
            </a:r>
            <a:r>
              <a:rPr lang="en-US" sz="1600" err="1">
                <a:latin typeface="Century Gothic"/>
              </a:rPr>
              <a:t>здесь</a:t>
            </a:r>
            <a:r>
              <a:rPr lang="en-US" sz="1600" dirty="0">
                <a:latin typeface="Century Gothic"/>
              </a:rPr>
              <a:t>: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6293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3E5BE-8874-602E-79B5-88C32C66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entury Gothic"/>
              </a:rPr>
              <a:t>Виноват ИИ!!!</a:t>
            </a:r>
          </a:p>
        </p:txBody>
      </p:sp>
      <p:pic>
        <p:nvPicPr>
          <p:cNvPr id="4" name="Рисунок 3" descr="Изображение выглядит как снимок экрана, 3D-моделирование, Компьютерная игра, Цифровая сборка&#10;&#10;Автоматически созданное описание">
            <a:extLst>
              <a:ext uri="{FF2B5EF4-FFF2-40B4-BE49-F238E27FC236}">
                <a16:creationId xmlns:a16="http://schemas.microsoft.com/office/drawing/2014/main" id="{BED14749-8F9C-A60A-D592-06FC586C4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13" y="1187540"/>
            <a:ext cx="7164945" cy="5384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C8A55D-82D6-7B37-3D38-3B1F5942520E}"/>
              </a:ext>
            </a:extLst>
          </p:cNvPr>
          <p:cNvSpPr txBox="1"/>
          <p:nvPr/>
        </p:nvSpPr>
        <p:spPr>
          <a:xfrm>
            <a:off x="451101" y="2145009"/>
            <a:ext cx="3975252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600" dirty="0">
              <a:latin typeface="Century Gothic"/>
            </a:endParaRPr>
          </a:p>
          <a:p>
            <a:r>
              <a:rPr lang="ru-RU" sz="1600" dirty="0">
                <a:latin typeface="Century Gothic"/>
              </a:rPr>
              <a:t>Конкретно о том как неправильно используют нейросети начинающие кодеры:</a:t>
            </a:r>
          </a:p>
          <a:p>
            <a:pPr marL="285750" indent="-285750">
              <a:buAutoNum type="arabicPeriod"/>
            </a:pPr>
            <a:endParaRPr lang="ru-RU" sz="1600" dirty="0">
              <a:latin typeface="Century Gothic"/>
            </a:endParaRPr>
          </a:p>
          <a:p>
            <a:pPr marL="342900" indent="-342900">
              <a:buAutoNum type="arabicPeriod"/>
            </a:pPr>
            <a:r>
              <a:rPr lang="ru-RU" sz="1600" dirty="0">
                <a:latin typeface="Century Gothic"/>
              </a:rPr>
              <a:t>Надо решить проблему</a:t>
            </a:r>
          </a:p>
          <a:p>
            <a:pPr marL="342900" indent="-342900">
              <a:buAutoNum type="arabicPeriod"/>
            </a:pPr>
            <a:r>
              <a:rPr lang="ru-RU" sz="1600" err="1">
                <a:latin typeface="Century Gothic"/>
              </a:rPr>
              <a:t>ЧатГПТ</a:t>
            </a:r>
            <a:r>
              <a:rPr lang="ru-RU" sz="1600" dirty="0">
                <a:latin typeface="Century Gothic"/>
              </a:rPr>
              <a:t> напиши код который...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Century Gothic"/>
              </a:rPr>
              <a:t>Вставляем в программу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Century Gothic"/>
              </a:rPr>
              <a:t>Не заработало</a:t>
            </a:r>
          </a:p>
          <a:p>
            <a:pPr marL="342900" indent="-342900">
              <a:buAutoNum type="arabicPeriod"/>
            </a:pPr>
            <a:r>
              <a:rPr lang="ru-RU" sz="1600" err="1">
                <a:latin typeface="Century Gothic"/>
              </a:rPr>
              <a:t>Goto</a:t>
            </a:r>
            <a:r>
              <a:rPr lang="ru-RU" sz="1600" dirty="0">
                <a:latin typeface="Century Gothic"/>
              </a:rPr>
              <a:t> 2 пока не заработает</a:t>
            </a:r>
          </a:p>
        </p:txBody>
      </p:sp>
    </p:spTree>
    <p:extLst>
      <p:ext uri="{BB962C8B-B14F-4D97-AF65-F5344CB8AC3E}">
        <p14:creationId xmlns:p14="http://schemas.microsoft.com/office/powerpoint/2010/main" val="4194922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3E5BE-8874-602E-79B5-88C32C66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entury Gothic"/>
              </a:rPr>
              <a:t>Виноват ИИ!!!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C8A55D-82D6-7B37-3D38-3B1F5942520E}"/>
              </a:ext>
            </a:extLst>
          </p:cNvPr>
          <p:cNvSpPr txBox="1"/>
          <p:nvPr/>
        </p:nvSpPr>
        <p:spPr>
          <a:xfrm>
            <a:off x="838387" y="1599190"/>
            <a:ext cx="3975252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latin typeface="Century Gothic"/>
              </a:rPr>
              <a:t>Нейросеть</a:t>
            </a:r>
            <a:r>
              <a:rPr lang="ru-RU" sz="1600" dirty="0">
                <a:latin typeface="Century Gothic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Не видела проект целиком</a:t>
            </a: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Не читала </a:t>
            </a:r>
            <a:r>
              <a:rPr lang="ru-RU" sz="1600" dirty="0" err="1">
                <a:latin typeface="Century Gothic"/>
              </a:rPr>
              <a:t>стайлгайдов</a:t>
            </a: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Не имеет понятия о том что код надо поддерживать и развивать</a:t>
            </a: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Не </a:t>
            </a:r>
            <a:r>
              <a:rPr lang="ru-RU" sz="1600" err="1">
                <a:latin typeface="Century Gothic"/>
              </a:rPr>
              <a:t>обьяснит</a:t>
            </a:r>
            <a:r>
              <a:rPr lang="ru-RU" sz="1600" dirty="0">
                <a:latin typeface="Century Gothic"/>
              </a:rPr>
              <a:t> тебе почему выбрала именно такое решение</a:t>
            </a:r>
          </a:p>
        </p:txBody>
      </p:sp>
      <p:pic>
        <p:nvPicPr>
          <p:cNvPr id="3" name="Рисунок 2" descr="Изображение выглядит как текст, зарисовка, грива, кобыла&#10;&#10;Автоматически созданное описание">
            <a:extLst>
              <a:ext uri="{FF2B5EF4-FFF2-40B4-BE49-F238E27FC236}">
                <a16:creationId xmlns:a16="http://schemas.microsoft.com/office/drawing/2014/main" id="{851AE5F2-9C68-4AD0-A92E-5A1428B14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653" y="404221"/>
            <a:ext cx="4516804" cy="6325673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арисовка, рисунок, млекопитающее, динозавр&#10;&#10;Автоматически созданное описание">
            <a:extLst>
              <a:ext uri="{FF2B5EF4-FFF2-40B4-BE49-F238E27FC236}">
                <a16:creationId xmlns:a16="http://schemas.microsoft.com/office/drawing/2014/main" id="{03342B67-DE1F-F1BE-E27C-42FC2BDA3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864" y="1491346"/>
            <a:ext cx="3949522" cy="18139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E388ADE0-2D8D-E5E6-3831-0D0F195FE04C}"/>
                  </a:ext>
                </a:extLst>
              </p14:cNvPr>
              <p14:cNvContentPartPr/>
              <p14:nvPr/>
            </p14:nvContentPartPr>
            <p14:xfrm>
              <a:off x="9304021" y="3717471"/>
              <a:ext cx="351607" cy="153148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E388ADE0-2D8D-E5E6-3831-0D0F195FE0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86405" y="3699855"/>
                <a:ext cx="387199" cy="1887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930C833D-D3CA-EB17-5D37-66CBF3DFCC72}"/>
                  </a:ext>
                </a:extLst>
              </p14:cNvPr>
              <p14:cNvContentPartPr/>
              <p14:nvPr/>
            </p14:nvContentPartPr>
            <p14:xfrm>
              <a:off x="9699170" y="3488870"/>
              <a:ext cx="13607" cy="13607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930C833D-D3CA-EB17-5D37-66CBF3DFCC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7945" y="1107645"/>
                <a:ext cx="4762450" cy="4762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1C735DAE-EFE1-096A-B1F6-25770B7FD458}"/>
                  </a:ext>
                </a:extLst>
              </p14:cNvPr>
              <p14:cNvContentPartPr/>
              <p14:nvPr/>
            </p14:nvContentPartPr>
            <p14:xfrm>
              <a:off x="6952492" y="3121620"/>
              <a:ext cx="3952142" cy="835771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1C735DAE-EFE1-096A-B1F6-25770B7FD45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89497" y="3058658"/>
                <a:ext cx="4077773" cy="961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BFCA9A75-C0BD-EB16-A31D-25A15E029DC5}"/>
                  </a:ext>
                </a:extLst>
              </p14:cNvPr>
              <p14:cNvContentPartPr/>
              <p14:nvPr/>
            </p14:nvContentPartPr>
            <p14:xfrm>
              <a:off x="10647226" y="1453242"/>
              <a:ext cx="348524" cy="1850999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BFCA9A75-C0BD-EB16-A31D-25A15E029DC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84643" y="1390258"/>
                <a:ext cx="474050" cy="1976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DB754913-7F4C-9EDD-970C-C377B35B8396}"/>
                  </a:ext>
                </a:extLst>
              </p14:cNvPr>
              <p14:cNvContentPartPr/>
              <p14:nvPr/>
            </p14:nvContentPartPr>
            <p14:xfrm>
              <a:off x="8441475" y="851224"/>
              <a:ext cx="2194192" cy="680479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DB754913-7F4C-9EDD-970C-C377B35B839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78846" y="788250"/>
                <a:ext cx="2319811" cy="806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65401C30-7246-70ED-1BCE-28A35C29A62E}"/>
                  </a:ext>
                </a:extLst>
              </p14:cNvPr>
              <p14:cNvContentPartPr/>
              <p14:nvPr/>
            </p14:nvContentPartPr>
            <p14:xfrm>
              <a:off x="4310742" y="5372099"/>
              <a:ext cx="13607" cy="13607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65401C30-7246-70ED-1BCE-28A35C29A6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43124" y="2990874"/>
                <a:ext cx="4762450" cy="4762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57945E8-F8FF-6475-7796-F1CB45FC51E6}"/>
                  </a:ext>
                </a:extLst>
              </p14:cNvPr>
              <p14:cNvContentPartPr/>
              <p14:nvPr/>
            </p14:nvContentPartPr>
            <p14:xfrm>
              <a:off x="5127171" y="1692728"/>
              <a:ext cx="13607" cy="13607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57945E8-F8FF-6475-7796-F1CB45FC51E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5946" y="-674890"/>
                <a:ext cx="4762450" cy="4762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2BDDDEDB-815E-B9E2-F363-663A12875D30}"/>
                  </a:ext>
                </a:extLst>
              </p14:cNvPr>
              <p14:cNvContentPartPr/>
              <p14:nvPr/>
            </p14:nvContentPartPr>
            <p14:xfrm>
              <a:off x="5203370" y="2041071"/>
              <a:ext cx="13607" cy="13607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2BDDDEDB-815E-B9E2-F363-663A12875D3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2145" y="-340154"/>
                <a:ext cx="4762450" cy="476245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C01BB11-3F94-AD90-8A85-949AB38A0053}"/>
              </a:ext>
            </a:extLst>
          </p:cNvPr>
          <p:cNvSpPr/>
          <p:nvPr/>
        </p:nvSpPr>
        <p:spPr>
          <a:xfrm>
            <a:off x="6697189" y="338426"/>
            <a:ext cx="4471086" cy="63213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40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3E5BE-8874-602E-79B5-88C32C66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err="1">
                <a:latin typeface="Century Gothic"/>
              </a:rPr>
              <a:t>Падажи</a:t>
            </a:r>
            <a:r>
              <a:rPr lang="ru-RU" dirty="0">
                <a:latin typeface="Century Gothic"/>
              </a:rPr>
              <a:t>, так ты ж </a:t>
            </a:r>
            <a:r>
              <a:rPr lang="ru-RU" err="1">
                <a:latin typeface="Century Gothic"/>
              </a:rPr>
              <a:t>стаковерфлоу</a:t>
            </a:r>
            <a:r>
              <a:rPr lang="ru-RU" dirty="0">
                <a:latin typeface="Century Gothic"/>
              </a:rPr>
              <a:t> описал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C8A55D-82D6-7B37-3D38-3B1F5942520E}"/>
              </a:ext>
            </a:extLst>
          </p:cNvPr>
          <p:cNvSpPr txBox="1"/>
          <p:nvPr/>
        </p:nvSpPr>
        <p:spPr>
          <a:xfrm>
            <a:off x="516415" y="2242980"/>
            <a:ext cx="3975252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Но для </a:t>
            </a:r>
            <a:r>
              <a:rPr lang="ru-RU" sz="1600" err="1">
                <a:latin typeface="Century Gothic"/>
              </a:rPr>
              <a:t>стака</a:t>
            </a:r>
            <a:r>
              <a:rPr lang="ru-RU" sz="1600" dirty="0">
                <a:latin typeface="Century Gothic"/>
              </a:rPr>
              <a:t> требуется куда лучше разбираться в </a:t>
            </a:r>
            <a:r>
              <a:rPr lang="ru-RU" sz="1600" err="1">
                <a:latin typeface="Century Gothic"/>
              </a:rPr>
              <a:t>кодинге</a:t>
            </a:r>
            <a:r>
              <a:rPr lang="ru-RU" sz="1600" dirty="0">
                <a:latin typeface="Century Gothic"/>
              </a:rPr>
              <a:t> и самому подгонять решения под проект</a:t>
            </a: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Пользуясь </a:t>
            </a:r>
            <a:r>
              <a:rPr lang="ru-RU" sz="1600" err="1">
                <a:latin typeface="Century Gothic"/>
              </a:rPr>
              <a:t>стак-оверфлоу</a:t>
            </a:r>
            <a:r>
              <a:rPr lang="ru-RU" sz="1600" dirty="0">
                <a:latin typeface="Century Gothic"/>
              </a:rPr>
              <a:t> я получаю не рыбу а удочку</a:t>
            </a: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...которая написана индусами</a:t>
            </a:r>
          </a:p>
          <a:p>
            <a:pPr marL="342900" indent="-342900">
              <a:buFont typeface="Arial"/>
              <a:buChar char="•"/>
            </a:pPr>
            <a:endParaRPr lang="ru-RU" sz="1600" dirty="0">
              <a:latin typeface="Century Gothic"/>
            </a:endParaRPr>
          </a:p>
        </p:txBody>
      </p:sp>
      <p:pic>
        <p:nvPicPr>
          <p:cNvPr id="3" name="Рисунок 2" descr="Изображение выглядит как текст, Шрифт, снимок экрана, визитная карточка&#10;&#10;Автоматически созданное описание">
            <a:extLst>
              <a:ext uri="{FF2B5EF4-FFF2-40B4-BE49-F238E27FC236}">
                <a16:creationId xmlns:a16="http://schemas.microsoft.com/office/drawing/2014/main" id="{BE26DF73-DF82-0938-FDAF-1668FAE51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90" y="1539025"/>
            <a:ext cx="6703453" cy="41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77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C8B85-1A8E-C9CE-6CA9-6294EC1D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1" y="548640"/>
            <a:ext cx="3553412" cy="1648943"/>
          </a:xfrm>
        </p:spPr>
        <p:txBody>
          <a:bodyPr anchor="t">
            <a:normAutofit/>
          </a:bodyPr>
          <a:lstStyle/>
          <a:p>
            <a:r>
              <a:rPr lang="ru-RU" dirty="0">
                <a:latin typeface="Century Gothic"/>
              </a:rPr>
              <a:t>Виноваты волчары!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3E7593-5B3B-B8A3-69F4-AA79A9F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316480"/>
            <a:ext cx="3553413" cy="41224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800">
                <a:latin typeface="Century Gothic"/>
              </a:rPr>
              <a:t>…..погоди, кто?</a:t>
            </a:r>
          </a:p>
          <a:p>
            <a:endParaRPr lang="ru-RU" sz="1800"/>
          </a:p>
          <a:p>
            <a:endParaRPr lang="ru-RU" sz="1800"/>
          </a:p>
        </p:txBody>
      </p:sp>
      <p:pic>
        <p:nvPicPr>
          <p:cNvPr id="4" name="Рисунок 3" descr="Два диких волка, идущие по заснеженной дороге">
            <a:extLst>
              <a:ext uri="{FF2B5EF4-FFF2-40B4-BE49-F238E27FC236}">
                <a16:creationId xmlns:a16="http://schemas.microsoft.com/office/drawing/2014/main" id="{7E0891FD-A0C2-40EA-DFB9-BBEE05135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91" r="-1" b="-1"/>
          <a:stretch/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66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3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C8B85-1A8E-C9CE-6CA9-6294EC1D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1" y="548640"/>
            <a:ext cx="3553412" cy="1648943"/>
          </a:xfrm>
        </p:spPr>
        <p:txBody>
          <a:bodyPr anchor="t">
            <a:normAutofit/>
          </a:bodyPr>
          <a:lstStyle/>
          <a:p>
            <a:r>
              <a:rPr lang="ru-RU" dirty="0">
                <a:latin typeface="Century Gothic"/>
              </a:rPr>
              <a:t>Волчары!!!!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3E7593-5B3B-B8A3-69F4-AA79A9F51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316480"/>
            <a:ext cx="3553413" cy="412242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ru-RU" sz="1800"/>
          </a:p>
          <a:p>
            <a:endParaRPr lang="ru-RU" sz="1800"/>
          </a:p>
          <a:p>
            <a:endParaRPr lang="ru-RU" sz="1800"/>
          </a:p>
        </p:txBody>
      </p:sp>
      <p:pic>
        <p:nvPicPr>
          <p:cNvPr id="4" name="Рисунок 3" descr="Изображение выглядит как млекопитающее, волк, собачьи, Волчак&#10;&#10;Автоматически созданное описание">
            <a:extLst>
              <a:ext uri="{FF2B5EF4-FFF2-40B4-BE49-F238E27FC236}">
                <a16:creationId xmlns:a16="http://schemas.microsoft.com/office/drawing/2014/main" id="{757D0861-BBE8-A0F2-27BD-42802AC94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9" r="19492"/>
          <a:stretch/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B419E0-16D5-DFC7-6A92-42EFAEEA8D3D}"/>
              </a:ext>
            </a:extLst>
          </p:cNvPr>
          <p:cNvSpPr txBox="1"/>
          <p:nvPr/>
        </p:nvSpPr>
        <p:spPr>
          <a:xfrm>
            <a:off x="590021" y="1394598"/>
            <a:ext cx="3432857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Сообщества людей вне или уже внутри </a:t>
            </a:r>
            <a:r>
              <a:rPr lang="ru-RU" sz="1600" err="1">
                <a:latin typeface="Century Gothic"/>
              </a:rPr>
              <a:t>айти</a:t>
            </a:r>
            <a:r>
              <a:rPr lang="ru-RU" sz="1600" dirty="0">
                <a:latin typeface="Century Gothic"/>
              </a:rPr>
              <a:t>, которые хотят улучшить свое положение в сфере...</a:t>
            </a: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Позитивными вещами вроде борьбы с синдромом самозванца, мотивационными речами в стиле </a:t>
            </a:r>
            <a:r>
              <a:rPr lang="ru-RU" sz="1600" err="1">
                <a:latin typeface="Century Gothic"/>
              </a:rPr>
              <a:t>Just</a:t>
            </a:r>
            <a:r>
              <a:rPr lang="ru-RU" sz="1600" dirty="0">
                <a:latin typeface="Century Gothic"/>
              </a:rPr>
              <a:t> </a:t>
            </a:r>
            <a:r>
              <a:rPr lang="ru-RU" sz="1600" err="1">
                <a:latin typeface="Century Gothic"/>
              </a:rPr>
              <a:t>do</a:t>
            </a:r>
            <a:r>
              <a:rPr lang="ru-RU" sz="1600" dirty="0">
                <a:latin typeface="Century Gothic"/>
              </a:rPr>
              <a:t> </a:t>
            </a:r>
            <a:r>
              <a:rPr lang="ru-RU" sz="1600" err="1">
                <a:latin typeface="Century Gothic"/>
              </a:rPr>
              <a:t>it</a:t>
            </a:r>
            <a:r>
              <a:rPr lang="ru-RU" sz="1600" dirty="0">
                <a:latin typeface="Century Gothic"/>
              </a:rPr>
              <a:t>!!!, развитием софт-скиллов...</a:t>
            </a: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И заучиванием типичных вопросов к собеседованиям, тренировкам как демонстрировать навыки которых нет, завышению требований относительно своих скиллов</a:t>
            </a:r>
          </a:p>
          <a:p>
            <a:pPr marL="285750" indent="-285750">
              <a:buFont typeface="Arial"/>
              <a:buChar char="•"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759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8837A7-1E5A-695E-3469-0AFA1190A965}"/>
              </a:ext>
            </a:extLst>
          </p:cNvPr>
          <p:cNvSpPr txBox="1"/>
          <p:nvPr/>
        </p:nvSpPr>
        <p:spPr>
          <a:xfrm>
            <a:off x="8608466" y="2393880"/>
            <a:ext cx="364578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-Не быть а казаться!</a:t>
            </a:r>
            <a:endParaRPr lang="ru-RU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16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млекопитающее, волк, собачьи, рыло&#10;&#10;Автоматически созданное описание">
            <a:extLst>
              <a:ext uri="{FF2B5EF4-FFF2-40B4-BE49-F238E27FC236}">
                <a16:creationId xmlns:a16="http://schemas.microsoft.com/office/drawing/2014/main" id="{717227A0-E566-5892-5293-E720F9AF3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Арка 6">
            <a:extLst>
              <a:ext uri="{FF2B5EF4-FFF2-40B4-BE49-F238E27FC236}">
                <a16:creationId xmlns:a16="http://schemas.microsoft.com/office/drawing/2014/main" id="{3262978B-A07F-2192-85D5-9A85B33D02B0}"/>
              </a:ext>
            </a:extLst>
          </p:cNvPr>
          <p:cNvSpPr/>
          <p:nvPr/>
        </p:nvSpPr>
        <p:spPr>
          <a:xfrm rot="15300000">
            <a:off x="5534462" y="2124337"/>
            <a:ext cx="3228473" cy="1178091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8F1296F-3718-0FCD-81B0-DCB01D4F144E}"/>
              </a:ext>
            </a:extLst>
          </p:cNvPr>
          <p:cNvSpPr/>
          <p:nvPr/>
        </p:nvSpPr>
        <p:spPr>
          <a:xfrm>
            <a:off x="6817894" y="4150894"/>
            <a:ext cx="1082842" cy="55144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1AB75-AF1B-F919-5218-1DB0B5ED7A61}"/>
              </a:ext>
            </a:extLst>
          </p:cNvPr>
          <p:cNvSpPr txBox="1"/>
          <p:nvPr/>
        </p:nvSpPr>
        <p:spPr>
          <a:xfrm>
            <a:off x="6923170" y="4150895"/>
            <a:ext cx="872289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050" dirty="0" err="1"/>
              <a:t>Senior</a:t>
            </a:r>
            <a:r>
              <a:rPr lang="ru-RU" sz="1050" dirty="0"/>
              <a:t>  </a:t>
            </a:r>
            <a:r>
              <a:rPr lang="ru-RU" sz="1050" dirty="0" err="1"/>
              <a:t>fullstack</a:t>
            </a:r>
            <a:r>
              <a:rPr lang="ru-RU" sz="1050" dirty="0"/>
              <a:t> </a:t>
            </a:r>
            <a:r>
              <a:rPr lang="ru-RU" sz="1050" dirty="0" err="1"/>
              <a:t>teamlead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672999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2B2AC-E833-D7AA-9453-E2117DC0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1" y="548640"/>
            <a:ext cx="3553412" cy="1648943"/>
          </a:xfrm>
        </p:spPr>
        <p:txBody>
          <a:bodyPr anchor="t">
            <a:normAutofit/>
          </a:bodyPr>
          <a:lstStyle/>
          <a:p>
            <a:r>
              <a:rPr lang="ru-RU" dirty="0">
                <a:latin typeface="Century Gothic"/>
                <a:cs typeface="Times"/>
              </a:rPr>
              <a:t>Слайд про себя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083D85-DF89-5F21-D7BA-4912DCB2A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89" y="2058903"/>
            <a:ext cx="3929046" cy="43370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Century Gothic"/>
              </a:rPr>
              <a:t>Меня зовут Андрей Умнов и я:</a:t>
            </a:r>
          </a:p>
          <a:p>
            <a:r>
              <a:rPr lang="ru-RU" sz="1600" dirty="0">
                <a:latin typeface="Century Gothic"/>
              </a:rPr>
              <a:t>С универа работаю </a:t>
            </a:r>
            <a:r>
              <a:rPr lang="ru-RU" sz="1600" err="1">
                <a:latin typeface="Century Gothic"/>
              </a:rPr>
              <a:t>разрабом</a:t>
            </a:r>
            <a:r>
              <a:rPr lang="ru-RU" sz="1600" dirty="0">
                <a:latin typeface="Century Gothic"/>
              </a:rPr>
              <a:t> в </a:t>
            </a:r>
            <a:r>
              <a:rPr lang="ru-RU" sz="1600" err="1">
                <a:latin typeface="Century Gothic"/>
              </a:rPr>
              <a:t>финтехе</a:t>
            </a:r>
            <a:r>
              <a:rPr lang="ru-RU" sz="1600" dirty="0">
                <a:latin typeface="Century Gothic"/>
              </a:rPr>
              <a:t> и заебался от </a:t>
            </a:r>
            <a:r>
              <a:rPr lang="ru-RU" sz="1600" err="1">
                <a:latin typeface="Century Gothic"/>
              </a:rPr>
              <a:t>энтерпрайза</a:t>
            </a:r>
            <a:endParaRPr lang="ru-RU" sz="1600">
              <a:latin typeface="Century Gothic"/>
            </a:endParaRPr>
          </a:p>
          <a:p>
            <a:r>
              <a:rPr lang="ru-RU" sz="1600" dirty="0">
                <a:latin typeface="Century Gothic"/>
              </a:rPr>
              <a:t>Несколько лет руковожу командой и заебался от </a:t>
            </a:r>
            <a:r>
              <a:rPr lang="ru-RU" sz="1600" dirty="0" err="1">
                <a:latin typeface="Century Gothic"/>
              </a:rPr>
              <a:t>лидовства</a:t>
            </a:r>
            <a:endParaRPr lang="ru-RU" sz="1600" dirty="0">
              <a:latin typeface="Century Gothic"/>
            </a:endParaRPr>
          </a:p>
          <a:p>
            <a:r>
              <a:rPr lang="ru-RU" sz="1600" dirty="0">
                <a:latin typeface="Century Gothic"/>
              </a:rPr>
              <a:t>Последние месяцы активно набираю новую команду и заебался от найма</a:t>
            </a:r>
          </a:p>
          <a:p>
            <a:r>
              <a:rPr lang="ru-RU" sz="1600" dirty="0">
                <a:latin typeface="Century Gothic"/>
              </a:rPr>
              <a:t>Вымещаю это протухшими мемами и сомнительными приколами</a:t>
            </a:r>
            <a:endParaRPr lang="ru-RU" sz="1600"/>
          </a:p>
          <a:p>
            <a:pPr marL="0" indent="0">
              <a:buNone/>
            </a:pPr>
            <a:endParaRPr lang="ru-RU" sz="1600" dirty="0">
              <a:latin typeface="Century Gothic"/>
            </a:endParaRPr>
          </a:p>
        </p:txBody>
      </p:sp>
      <p:pic>
        <p:nvPicPr>
          <p:cNvPr id="7" name="Рисунок 6" descr="Изображение выглядит как человек, Человеческое лицо, одежд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D0F96266-65CD-7AAC-6579-194315280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0" r="20491"/>
          <a:stretch/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88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млекопитающее, волк, собачьи, рыло&#10;&#10;Автоматически созданное описание">
            <a:extLst>
              <a:ext uri="{FF2B5EF4-FFF2-40B4-BE49-F238E27FC236}">
                <a16:creationId xmlns:a16="http://schemas.microsoft.com/office/drawing/2014/main" id="{717227A0-E566-5892-5293-E720F9AF3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65114E-13BB-B0DE-C2CE-FC0807763601}"/>
              </a:ext>
            </a:extLst>
          </p:cNvPr>
          <p:cNvSpPr txBox="1"/>
          <p:nvPr/>
        </p:nvSpPr>
        <p:spPr>
          <a:xfrm>
            <a:off x="10912025" y="5629389"/>
            <a:ext cx="37396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ru-RU" dirty="0">
                <a:solidFill>
                  <a:schemeClr val="bg1"/>
                </a:solidFill>
                <a:latin typeface="Calibri"/>
                <a:cs typeface="Calibri"/>
              </a:rPr>
              <a:t>"Че?"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70AD1-FE03-6E40-1E8F-7BD54D4F4478}"/>
              </a:ext>
            </a:extLst>
          </p:cNvPr>
          <p:cNvSpPr txBox="1"/>
          <p:nvPr/>
        </p:nvSpPr>
        <p:spPr>
          <a:xfrm>
            <a:off x="8019431" y="1052377"/>
            <a:ext cx="412066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ru-RU" b="1" dirty="0" err="1">
                <a:solidFill>
                  <a:schemeClr val="bg1"/>
                </a:solidFill>
                <a:ea typeface="+mn-lt"/>
                <a:cs typeface="+mn-lt"/>
              </a:rPr>
              <a:t>نَحْنطَالِبَاتٌ</a:t>
            </a:r>
            <a:r>
              <a:rPr lang="ru-RU" b="1" dirty="0">
                <a:solidFill>
                  <a:schemeClr val="bg1"/>
                </a:solidFill>
                <a:ea typeface="+mn-lt"/>
                <a:cs typeface="+mn-lt"/>
              </a:rPr>
              <a:t> .ىَضَعضَعضَ </a:t>
            </a:r>
            <a:r>
              <a:rPr lang="ru-RU" b="1" dirty="0" err="1">
                <a:solidFill>
                  <a:schemeClr val="bg1"/>
                </a:solidFill>
                <a:ea typeface="+mn-lt"/>
                <a:cs typeface="+mn-lt"/>
              </a:rPr>
              <a:t>عضَعضَعضَع</a:t>
            </a:r>
            <a:r>
              <a:rPr lang="ru-RU" b="1" dirty="0" err="1">
                <a:solidFill>
                  <a:schemeClr val="bg1"/>
                </a:solidFill>
                <a:latin typeface="Calibri"/>
                <a:cs typeface="Calibri"/>
              </a:rPr>
              <a:t>ِِِِِ</a:t>
            </a:r>
            <a:r>
              <a:rPr lang="ru-RU" sz="2400" b="1" dirty="0">
                <a:solidFill>
                  <a:schemeClr val="bg1"/>
                </a:solidFill>
                <a:latin typeface="Calibri"/>
                <a:cs typeface="Calibri"/>
              </a:rPr>
              <a:t>!!!</a:t>
            </a:r>
            <a:endParaRPr lang="ru-RU" sz="2400" b="1">
              <a:solidFill>
                <a:schemeClr val="bg1"/>
              </a:solidFill>
            </a:endParaRPr>
          </a:p>
        </p:txBody>
      </p:sp>
      <p:sp>
        <p:nvSpPr>
          <p:cNvPr id="7" name="Арка 6">
            <a:extLst>
              <a:ext uri="{FF2B5EF4-FFF2-40B4-BE49-F238E27FC236}">
                <a16:creationId xmlns:a16="http://schemas.microsoft.com/office/drawing/2014/main" id="{3262978B-A07F-2192-85D5-9A85B33D02B0}"/>
              </a:ext>
            </a:extLst>
          </p:cNvPr>
          <p:cNvSpPr/>
          <p:nvPr/>
        </p:nvSpPr>
        <p:spPr>
          <a:xfrm rot="15300000">
            <a:off x="5534462" y="2124337"/>
            <a:ext cx="3228473" cy="1178091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8F1296F-3718-0FCD-81B0-DCB01D4F144E}"/>
              </a:ext>
            </a:extLst>
          </p:cNvPr>
          <p:cNvSpPr/>
          <p:nvPr/>
        </p:nvSpPr>
        <p:spPr>
          <a:xfrm>
            <a:off x="6817894" y="4150894"/>
            <a:ext cx="1082842" cy="55144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1AB75-AF1B-F919-5218-1DB0B5ED7A61}"/>
              </a:ext>
            </a:extLst>
          </p:cNvPr>
          <p:cNvSpPr txBox="1"/>
          <p:nvPr/>
        </p:nvSpPr>
        <p:spPr>
          <a:xfrm>
            <a:off x="6923170" y="4150895"/>
            <a:ext cx="872289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050" dirty="0" err="1"/>
              <a:t>Senior</a:t>
            </a:r>
            <a:r>
              <a:rPr lang="ru-RU" sz="1050" dirty="0"/>
              <a:t>  </a:t>
            </a:r>
            <a:r>
              <a:rPr lang="ru-RU" sz="1050" dirty="0" err="1"/>
              <a:t>fullstack</a:t>
            </a:r>
            <a:r>
              <a:rPr lang="ru-RU" sz="1050" dirty="0"/>
              <a:t> </a:t>
            </a:r>
            <a:r>
              <a:rPr lang="ru-RU" sz="1050" dirty="0" err="1"/>
              <a:t>teamlead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4739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C4010576-EFD3-29DB-5814-C533B6769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75443-E1ED-AB27-0C9A-F9E79CE53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453" y="674917"/>
            <a:ext cx="8943531" cy="47327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latin typeface="Century Gothic"/>
              </a:rPr>
              <a:t>И </a:t>
            </a:r>
            <a:r>
              <a:rPr lang="en-US" sz="4400" err="1">
                <a:latin typeface="Century Gothic"/>
              </a:rPr>
              <a:t>кто</a:t>
            </a:r>
            <a:r>
              <a:rPr lang="en-US" sz="4400" dirty="0">
                <a:latin typeface="Century Gothic"/>
              </a:rPr>
              <a:t> </a:t>
            </a:r>
            <a:r>
              <a:rPr lang="en-US" sz="4400" err="1">
                <a:latin typeface="Century Gothic"/>
              </a:rPr>
              <a:t>тогда</a:t>
            </a:r>
            <a:r>
              <a:rPr lang="en-US" sz="4400" dirty="0">
                <a:latin typeface="Century Gothic"/>
              </a:rPr>
              <a:t> </a:t>
            </a:r>
            <a:r>
              <a:rPr lang="en-US" sz="4400" err="1">
                <a:latin typeface="Century Gothic"/>
              </a:rPr>
              <a:t>во</a:t>
            </a:r>
            <a:r>
              <a:rPr lang="en-US" sz="4400" dirty="0">
                <a:latin typeface="Century Gothic"/>
              </a:rPr>
              <a:t> </a:t>
            </a:r>
            <a:r>
              <a:rPr lang="en-US" sz="4400" err="1">
                <a:latin typeface="Century Gothic"/>
              </a:rPr>
              <a:t>всем</a:t>
            </a:r>
            <a:r>
              <a:rPr lang="en-US" sz="4400" dirty="0">
                <a:latin typeface="Century Gothic"/>
              </a:rPr>
              <a:t> </a:t>
            </a:r>
            <a:r>
              <a:rPr lang="en-US" sz="4400" err="1">
                <a:latin typeface="Century Gothic"/>
              </a:rPr>
              <a:t>виноват</a:t>
            </a:r>
            <a:r>
              <a:rPr lang="en-US" sz="4400" dirty="0">
                <a:latin typeface="Century Gothic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CDDDA-9BF6-AF02-8C0E-75AE99F4A136}"/>
              </a:ext>
            </a:extLst>
          </p:cNvPr>
          <p:cNvSpPr txBox="1"/>
          <p:nvPr/>
        </p:nvSpPr>
        <p:spPr>
          <a:xfrm>
            <a:off x="791836" y="1973855"/>
            <a:ext cx="1059225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Вопрос сложный и комплексный</a:t>
            </a: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Но у меня есть предположение</a:t>
            </a:r>
          </a:p>
          <a:p>
            <a:pPr marL="285750" indent="-285750">
              <a:buFont typeface="Arial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731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C4010576-EFD3-29DB-5814-C533B6769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75443-E1ED-AB27-0C9A-F9E79CE53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324" y="674917"/>
            <a:ext cx="8845660" cy="47327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latin typeface="Century Gothic"/>
              </a:rPr>
              <a:t>И </a:t>
            </a:r>
            <a:r>
              <a:rPr lang="en-US" sz="4400" err="1">
                <a:latin typeface="Century Gothic"/>
              </a:rPr>
              <a:t>кто</a:t>
            </a:r>
            <a:r>
              <a:rPr lang="en-US" sz="4400" dirty="0">
                <a:latin typeface="Century Gothic"/>
              </a:rPr>
              <a:t> </a:t>
            </a:r>
            <a:r>
              <a:rPr lang="en-US" sz="4400" err="1">
                <a:latin typeface="Century Gothic"/>
              </a:rPr>
              <a:t>тогда</a:t>
            </a:r>
            <a:r>
              <a:rPr lang="en-US" sz="4400" dirty="0">
                <a:latin typeface="Century Gothic"/>
              </a:rPr>
              <a:t> </a:t>
            </a:r>
            <a:r>
              <a:rPr lang="en-US" sz="4400" err="1">
                <a:latin typeface="Century Gothic"/>
              </a:rPr>
              <a:t>во</a:t>
            </a:r>
            <a:r>
              <a:rPr lang="en-US" sz="4400" dirty="0">
                <a:latin typeface="Century Gothic"/>
              </a:rPr>
              <a:t> </a:t>
            </a:r>
            <a:r>
              <a:rPr lang="en-US" sz="4400" err="1">
                <a:latin typeface="Century Gothic"/>
              </a:rPr>
              <a:t>всем</a:t>
            </a:r>
            <a:r>
              <a:rPr lang="en-US" sz="4400" dirty="0">
                <a:latin typeface="Century Gothic"/>
              </a:rPr>
              <a:t> </a:t>
            </a:r>
            <a:r>
              <a:rPr lang="en-US" sz="4400" err="1">
                <a:latin typeface="Century Gothic"/>
              </a:rPr>
              <a:t>виноват</a:t>
            </a:r>
            <a:r>
              <a:rPr lang="en-US" sz="4400" dirty="0">
                <a:latin typeface="Century Gothic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CDDDA-9BF6-AF02-8C0E-75AE99F4A136}"/>
              </a:ext>
            </a:extLst>
          </p:cNvPr>
          <p:cNvSpPr txBox="1"/>
          <p:nvPr/>
        </p:nvSpPr>
        <p:spPr>
          <a:xfrm>
            <a:off x="791836" y="1973855"/>
            <a:ext cx="1059225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Вопрос сложный и комплексный</a:t>
            </a: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Но у меня есть предположение</a:t>
            </a: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Это ты!</a:t>
            </a:r>
          </a:p>
        </p:txBody>
      </p:sp>
      <p:pic>
        <p:nvPicPr>
          <p:cNvPr id="4" name="Рисунок 3" descr="Изображение выглядит как зарисовка, рисунок, Человеческое лиц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09135E3-2158-548E-AEBC-7C3DF3E15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555" y="3270348"/>
            <a:ext cx="5458495" cy="326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32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D2390E-361C-3C48-04D5-AFB92D2F18D3}"/>
              </a:ext>
            </a:extLst>
          </p:cNvPr>
          <p:cNvSpPr txBox="1"/>
          <p:nvPr/>
        </p:nvSpPr>
        <p:spPr>
          <a:xfrm>
            <a:off x="1232369" y="1298221"/>
            <a:ext cx="25117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Century Gothic"/>
              </a:rPr>
              <a:t>Скрининг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940A9-EFBB-824F-69CA-FA98732E52B6}"/>
              </a:ext>
            </a:extLst>
          </p:cNvPr>
          <p:cNvSpPr txBox="1"/>
          <p:nvPr/>
        </p:nvSpPr>
        <p:spPr>
          <a:xfrm>
            <a:off x="5117111" y="398045"/>
            <a:ext cx="25117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Century Gothic"/>
              </a:rPr>
              <a:t>HR-брэнд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86F89-EC17-E477-8B0B-04400B7542F9}"/>
              </a:ext>
            </a:extLst>
          </p:cNvPr>
          <p:cNvSpPr txBox="1"/>
          <p:nvPr/>
        </p:nvSpPr>
        <p:spPr>
          <a:xfrm>
            <a:off x="9042848" y="1233362"/>
            <a:ext cx="268111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/>
              </a:rPr>
              <a:t>Техническое интервью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75247-5F8E-A842-B7E6-76E0A5BF1613}"/>
              </a:ext>
            </a:extLst>
          </p:cNvPr>
          <p:cNvSpPr txBox="1"/>
          <p:nvPr/>
        </p:nvSpPr>
        <p:spPr>
          <a:xfrm>
            <a:off x="546233" y="5152065"/>
            <a:ext cx="3066814" cy="1634490"/>
          </a:xfrm>
          <a:prstGeom prst="roundRect">
            <a:avLst/>
          </a:prstGeom>
          <a:solidFill>
            <a:srgbClr val="000000">
              <a:alpha val="31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/>
              </a:rPr>
              <a:t>Огромные базы с множеством резюме, крутые специалисты крутят десятки вакансий в день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2261AC-9721-8548-FAE3-734169DD89F9}"/>
              </a:ext>
            </a:extLst>
          </p:cNvPr>
          <p:cNvSpPr txBox="1"/>
          <p:nvPr/>
        </p:nvSpPr>
        <p:spPr>
          <a:xfrm>
            <a:off x="4683766" y="5060234"/>
            <a:ext cx="3213621" cy="1736646"/>
          </a:xfrm>
          <a:prstGeom prst="roundRect">
            <a:avLst/>
          </a:prstGeom>
          <a:solidFill>
            <a:srgbClr val="000000">
              <a:alpha val="31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/>
              </a:rPr>
              <a:t>Соцпакет, кофемашина и печеньки, </a:t>
            </a:r>
            <a:r>
              <a:rPr lang="ru-RU" sz="1600" b="1" dirty="0" err="1">
                <a:solidFill>
                  <a:schemeClr val="bg1"/>
                </a:solidFill>
                <a:latin typeface="Century Gothic"/>
              </a:rPr>
              <a:t>йоба</a:t>
            </a:r>
            <a:r>
              <a:rPr lang="ru-RU" sz="1600" b="1" dirty="0">
                <a:solidFill>
                  <a:schemeClr val="bg1"/>
                </a:solidFill>
                <a:latin typeface="Century Gothic"/>
              </a:rPr>
              <a:t>-офис с </a:t>
            </a:r>
            <a:r>
              <a:rPr lang="ru-RU" sz="1600" b="1" dirty="0" err="1">
                <a:solidFill>
                  <a:schemeClr val="bg1"/>
                </a:solidFill>
                <a:latin typeface="Century Gothic"/>
              </a:rPr>
              <a:t>плейстешон</a:t>
            </a:r>
            <a:r>
              <a:rPr lang="ru-RU" sz="1600" b="1" dirty="0">
                <a:solidFill>
                  <a:schemeClr val="bg1"/>
                </a:solidFill>
                <a:latin typeface="Century Gothic"/>
              </a:rPr>
              <a:t> или удаленка, и вообще компания то мировой лидер среди мировых лидеров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01048-BB6D-C5DB-5848-97A1D9AF6AA7}"/>
              </a:ext>
            </a:extLst>
          </p:cNvPr>
          <p:cNvSpPr txBox="1"/>
          <p:nvPr/>
        </p:nvSpPr>
        <p:spPr>
          <a:xfrm>
            <a:off x="9042503" y="5425915"/>
            <a:ext cx="3066814" cy="1328023"/>
          </a:xfrm>
          <a:prstGeom prst="roundRect">
            <a:avLst/>
          </a:prstGeom>
          <a:solidFill>
            <a:srgbClr val="000000">
              <a:alpha val="31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/>
              </a:rPr>
              <a:t>Андрюх сходи на собес </a:t>
            </a:r>
            <a:r>
              <a:rPr lang="ru-RU" b="1" err="1">
                <a:solidFill>
                  <a:schemeClr val="bg1"/>
                </a:solidFill>
                <a:latin typeface="Century Gothic"/>
              </a:rPr>
              <a:t>плз</a:t>
            </a:r>
            <a:r>
              <a:rPr lang="ru-RU" b="1" dirty="0">
                <a:solidFill>
                  <a:schemeClr val="bg1"/>
                </a:solidFill>
                <a:latin typeface="Century Gothic"/>
              </a:rPr>
              <a:t> поспрашивать по </a:t>
            </a:r>
            <a:r>
              <a:rPr lang="ru-RU" b="1" err="1">
                <a:solidFill>
                  <a:schemeClr val="bg1"/>
                </a:solidFill>
                <a:latin typeface="Century Gothic"/>
              </a:rPr>
              <a:t>джаве</a:t>
            </a:r>
            <a:endParaRPr lang="ru-RU" b="1">
              <a:solidFill>
                <a:schemeClr val="bg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5120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91CC4-84C1-BE25-956E-77EC5F90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entury Gothic"/>
              </a:rPr>
              <a:t>Middle и Мидл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D367E-1EA3-C4CC-03C2-F83CCAEFB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latin typeface="Century Gothic"/>
              </a:rPr>
              <a:t>Именно техническое интервью разделяет сильных и слабых спецов</a:t>
            </a:r>
          </a:p>
          <a:p>
            <a:pPr marL="0" indent="0">
              <a:buNone/>
            </a:pPr>
            <a:r>
              <a:rPr lang="ru-RU" dirty="0">
                <a:latin typeface="Century Gothic"/>
              </a:rPr>
              <a:t>Поэтому такую важную часть работы мы поручим:</a:t>
            </a:r>
          </a:p>
          <a:p>
            <a:pPr marL="0" indent="0">
              <a:buNone/>
            </a:pPr>
            <a:endParaRPr lang="ru-RU" dirty="0">
              <a:latin typeface="Century Gothic"/>
            </a:endParaRPr>
          </a:p>
          <a:p>
            <a:pPr marL="0" indent="0">
              <a:buNone/>
            </a:pPr>
            <a:endParaRPr lang="ru-RU" dirty="0">
              <a:latin typeface="Century Gothic"/>
            </a:endParaRPr>
          </a:p>
          <a:p>
            <a:endParaRPr lang="ru-RU" dirty="0">
              <a:latin typeface="Century Gothic"/>
            </a:endParaRPr>
          </a:p>
          <a:p>
            <a:endParaRPr lang="ru-RU" dirty="0">
              <a:latin typeface="Century Gothic"/>
            </a:endParaRPr>
          </a:p>
          <a:p>
            <a:endParaRPr lang="ru-RU" dirty="0">
              <a:latin typeface="Century Gothic"/>
            </a:endParaRPr>
          </a:p>
          <a:p>
            <a:pPr marL="0" indent="0" algn="ctr">
              <a:buNone/>
            </a:pPr>
            <a:endParaRPr lang="ru-RU" dirty="0">
              <a:latin typeface="Century Gothic"/>
            </a:endParaRPr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4" name="Рисунок 3" descr="Изображение выглядит как Человеческое лицо, рисунок, графическая вставка, Штрихов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8233893-4CD4-BCA3-3830-0EDCF3D63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019" y="2726028"/>
            <a:ext cx="4707228" cy="39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53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91CC4-84C1-BE25-956E-77EC5F90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entury Gothic"/>
              </a:rPr>
              <a:t>Middle и Мидл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D367E-1EA3-C4CC-03C2-F83CCAEFB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latin typeface="Century Gothic"/>
              </a:rPr>
              <a:t>Именно техническое интервью разделяет сильных и слабых спецов</a:t>
            </a:r>
          </a:p>
          <a:p>
            <a:pPr marL="0" indent="0">
              <a:buNone/>
            </a:pPr>
            <a:r>
              <a:rPr lang="ru-RU" dirty="0">
                <a:latin typeface="Century Gothic"/>
              </a:rPr>
              <a:t>Поэтому такую важную часть работы мы поручим:</a:t>
            </a:r>
          </a:p>
          <a:p>
            <a:r>
              <a:rPr lang="ru-RU" dirty="0">
                <a:latin typeface="Century Gothic"/>
              </a:rPr>
              <a:t>Человеку в чьи обязанности это не входит, и никто за это не заплатит</a:t>
            </a:r>
          </a:p>
          <a:p>
            <a:endParaRPr lang="ru-RU" dirty="0">
              <a:latin typeface="Century Gothic"/>
            </a:endParaRPr>
          </a:p>
          <a:p>
            <a:endParaRPr lang="ru-RU" dirty="0">
              <a:latin typeface="Century Gothic"/>
            </a:endParaRPr>
          </a:p>
          <a:p>
            <a:endParaRPr lang="ru-RU" dirty="0">
              <a:latin typeface="Century Gothic"/>
            </a:endParaRPr>
          </a:p>
          <a:p>
            <a:pPr marL="0" indent="0" algn="ctr">
              <a:buNone/>
            </a:pPr>
            <a:endParaRPr lang="ru-RU" dirty="0">
              <a:latin typeface="Century Gothic"/>
            </a:endParaRPr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5" name="Рисунок 4" descr="Изображение выглядит как Человеческое лицо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097D4C42-0655-B46E-46E4-7F2CA62B4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527" y="3251916"/>
            <a:ext cx="5404832" cy="33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39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91CC4-84C1-BE25-956E-77EC5F90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entury Gothic"/>
              </a:rPr>
              <a:t>Middle и Мидл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D367E-1EA3-C4CC-03C2-F83CCAEFB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latin typeface="Century Gothic"/>
              </a:rPr>
              <a:t>Именно техническое интервью разделяет сильных и слабых спецов</a:t>
            </a:r>
          </a:p>
          <a:p>
            <a:pPr marL="0" indent="0">
              <a:buNone/>
            </a:pPr>
            <a:r>
              <a:rPr lang="ru-RU" dirty="0">
                <a:latin typeface="Century Gothic"/>
              </a:rPr>
              <a:t>Поэтому такую важную часть работы мы поручим:</a:t>
            </a:r>
          </a:p>
          <a:p>
            <a:r>
              <a:rPr lang="ru-RU" dirty="0">
                <a:latin typeface="Century Gothic"/>
              </a:rPr>
              <a:t>Человеку в чьи обязанности это не входит, и никто за это не заплатит</a:t>
            </a:r>
          </a:p>
          <a:p>
            <a:r>
              <a:rPr lang="ru-RU" dirty="0">
                <a:latin typeface="Century Gothic"/>
              </a:rPr>
              <a:t>Человеку который не будет ответственен за труд </a:t>
            </a:r>
            <a:r>
              <a:rPr lang="ru-RU" dirty="0" err="1">
                <a:latin typeface="Century Gothic"/>
              </a:rPr>
              <a:t>собеседуемого</a:t>
            </a:r>
            <a:r>
              <a:rPr lang="ru-RU" dirty="0">
                <a:latin typeface="Century Gothic"/>
              </a:rPr>
              <a:t> коллеги (</a:t>
            </a:r>
            <a:r>
              <a:rPr lang="ru-RU" dirty="0" err="1">
                <a:latin typeface="Century Gothic"/>
              </a:rPr>
              <a:t>мб</a:t>
            </a:r>
            <a:r>
              <a:rPr lang="ru-RU" dirty="0">
                <a:latin typeface="Century Gothic"/>
              </a:rPr>
              <a:t> вообще будет работать в другой команде)</a:t>
            </a:r>
          </a:p>
          <a:p>
            <a:endParaRPr lang="ru-RU" dirty="0">
              <a:latin typeface="Century Gothic"/>
            </a:endParaRPr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4" name="Рисунок 3" descr="Изображение выглядит как Человеческое лицо, рисунок, графическая вставка, Штрихов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9764ECD-3DC4-961E-574E-9C928385A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864" y="4099774"/>
            <a:ext cx="5479961" cy="256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82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91CC4-84C1-BE25-956E-77EC5F90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entury Gothic"/>
              </a:rPr>
              <a:t>Middle и Мидл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D367E-1EA3-C4CC-03C2-F83CCAEFB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latin typeface="Century Gothic"/>
              </a:rPr>
              <a:t>Именно техническое интервью разделяет сильных и слабых спецов</a:t>
            </a:r>
          </a:p>
          <a:p>
            <a:pPr marL="0" indent="0">
              <a:buNone/>
            </a:pPr>
            <a:r>
              <a:rPr lang="ru-RU" dirty="0">
                <a:latin typeface="Century Gothic"/>
              </a:rPr>
              <a:t>Поэтому такую важную часть работы мы поручим:</a:t>
            </a:r>
          </a:p>
          <a:p>
            <a:r>
              <a:rPr lang="ru-RU" dirty="0">
                <a:latin typeface="Century Gothic"/>
              </a:rPr>
              <a:t>Человеку в чьи обязанности это не входит, и никто за это не заплатит</a:t>
            </a:r>
          </a:p>
          <a:p>
            <a:r>
              <a:rPr lang="ru-RU" dirty="0">
                <a:latin typeface="Century Gothic"/>
              </a:rPr>
              <a:t>Человеку который не будет ответственен за труд </a:t>
            </a:r>
            <a:r>
              <a:rPr lang="ru-RU" dirty="0" err="1">
                <a:latin typeface="Century Gothic"/>
              </a:rPr>
              <a:t>собеседуемого</a:t>
            </a:r>
            <a:r>
              <a:rPr lang="ru-RU" dirty="0">
                <a:latin typeface="Century Gothic"/>
              </a:rPr>
              <a:t> коллеги (</a:t>
            </a:r>
            <a:r>
              <a:rPr lang="ru-RU" dirty="0" err="1">
                <a:latin typeface="Century Gothic"/>
              </a:rPr>
              <a:t>мб</a:t>
            </a:r>
            <a:r>
              <a:rPr lang="ru-RU" dirty="0">
                <a:latin typeface="Century Gothic"/>
              </a:rPr>
              <a:t> вообще будет работать в другой команде)</a:t>
            </a:r>
          </a:p>
          <a:p>
            <a:r>
              <a:rPr lang="ru-RU" dirty="0">
                <a:latin typeface="Century Gothic"/>
              </a:rPr>
              <a:t>Человеку которому не поставили задачу иначе кроме как "</a:t>
            </a:r>
            <a:r>
              <a:rPr lang="ru-RU" dirty="0" err="1">
                <a:latin typeface="Century Gothic"/>
              </a:rPr>
              <a:t>Чо</a:t>
            </a:r>
            <a:r>
              <a:rPr lang="ru-RU" dirty="0">
                <a:latin typeface="Century Gothic"/>
              </a:rPr>
              <a:t> думаешь берем на мидла?"</a:t>
            </a:r>
          </a:p>
          <a:p>
            <a:endParaRPr lang="ru-RU" dirty="0">
              <a:latin typeface="Century Gothic"/>
            </a:endParaRPr>
          </a:p>
          <a:p>
            <a:pPr marL="0" indent="0" algn="ctr">
              <a:buNone/>
            </a:pPr>
            <a:endParaRPr lang="ru-RU" dirty="0">
              <a:latin typeface="Century Gothic"/>
            </a:endParaRPr>
          </a:p>
          <a:p>
            <a:pPr marL="0" indent="0" algn="ctr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4" name="Рисунок 3" descr="Изображение выглядит как Человеческое лицо, рисунок, графическая вставк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F37662A-07D5-0B94-FD98-DF092B86F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499" y="4775915"/>
            <a:ext cx="6714185" cy="2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27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91CC4-84C1-BE25-956E-77EC5F90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entury Gothic"/>
              </a:rPr>
              <a:t>Middle и Мидл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D367E-1EA3-C4CC-03C2-F83CCAEFB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Century Gothic"/>
              </a:rPr>
              <a:t>Именно техническое интервью разделяет сильных и слабых спецов</a:t>
            </a:r>
          </a:p>
          <a:p>
            <a:pPr marL="0" indent="0">
              <a:buNone/>
            </a:pPr>
            <a:r>
              <a:rPr lang="ru-RU" dirty="0">
                <a:latin typeface="Century Gothic"/>
              </a:rPr>
              <a:t>Поэтому такую важную часть работы мы поручим:</a:t>
            </a:r>
          </a:p>
          <a:p>
            <a:r>
              <a:rPr lang="ru-RU" dirty="0">
                <a:latin typeface="Century Gothic"/>
              </a:rPr>
              <a:t>Человеку в чьи обязанности это не входит, и никто за это не заплатит</a:t>
            </a:r>
          </a:p>
          <a:p>
            <a:r>
              <a:rPr lang="ru-RU" dirty="0">
                <a:latin typeface="Century Gothic"/>
              </a:rPr>
              <a:t>Человеку который не будет ответственен за труд </a:t>
            </a:r>
            <a:r>
              <a:rPr lang="ru-RU" dirty="0" err="1">
                <a:latin typeface="Century Gothic"/>
              </a:rPr>
              <a:t>собеседуемого</a:t>
            </a:r>
            <a:r>
              <a:rPr lang="ru-RU" dirty="0">
                <a:latin typeface="Century Gothic"/>
              </a:rPr>
              <a:t> коллеги (</a:t>
            </a:r>
            <a:r>
              <a:rPr lang="ru-RU" dirty="0" err="1">
                <a:latin typeface="Century Gothic"/>
              </a:rPr>
              <a:t>мб</a:t>
            </a:r>
            <a:r>
              <a:rPr lang="ru-RU" dirty="0">
                <a:latin typeface="Century Gothic"/>
              </a:rPr>
              <a:t> вообще будет работать в другой команде)</a:t>
            </a:r>
          </a:p>
          <a:p>
            <a:r>
              <a:rPr lang="ru-RU" dirty="0">
                <a:latin typeface="Century Gothic"/>
              </a:rPr>
              <a:t>Человеку которому не поставили задачу иначе кроме как "</a:t>
            </a:r>
            <a:r>
              <a:rPr lang="ru-RU" dirty="0" err="1">
                <a:latin typeface="Century Gothic"/>
              </a:rPr>
              <a:t>Чо</a:t>
            </a:r>
            <a:r>
              <a:rPr lang="ru-RU" dirty="0">
                <a:latin typeface="Century Gothic"/>
              </a:rPr>
              <a:t> думаешь берем на мидла?"</a:t>
            </a:r>
          </a:p>
          <a:p>
            <a:endParaRPr lang="ru-RU" dirty="0">
              <a:latin typeface="Century Gothic"/>
            </a:endParaRPr>
          </a:p>
          <a:p>
            <a:endParaRPr lang="ru-RU" dirty="0">
              <a:latin typeface="Century Gothic"/>
            </a:endParaRPr>
          </a:p>
          <a:p>
            <a:pPr marL="0" indent="0" algn="ctr">
              <a:buNone/>
            </a:pPr>
            <a:r>
              <a:rPr lang="ru-RU" dirty="0">
                <a:latin typeface="Century Gothic"/>
              </a:rPr>
              <a:t>Человеку, которому похуй</a:t>
            </a:r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sp>
        <p:nvSpPr>
          <p:cNvPr id="4" name="Правая фигурная скобка 3">
            <a:extLst>
              <a:ext uri="{FF2B5EF4-FFF2-40B4-BE49-F238E27FC236}">
                <a16:creationId xmlns:a16="http://schemas.microsoft.com/office/drawing/2014/main" id="{EF34659F-8183-6103-845E-0F97D6909CCB}"/>
              </a:ext>
            </a:extLst>
          </p:cNvPr>
          <p:cNvSpPr/>
          <p:nvPr/>
        </p:nvSpPr>
        <p:spPr>
          <a:xfrm rot="5400000">
            <a:off x="5559777" y="-42333"/>
            <a:ext cx="762000" cy="10112961"/>
          </a:xfrm>
          <a:prstGeom prst="rightBr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545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A19C7-D56F-561C-5F36-4AF75EE7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319" y="-559022"/>
            <a:ext cx="5493662" cy="2146300"/>
          </a:xfrm>
        </p:spPr>
        <p:txBody>
          <a:bodyPr anchor="b">
            <a:normAutofit/>
          </a:bodyPr>
          <a:lstStyle/>
          <a:p>
            <a:r>
              <a:rPr lang="ru-RU" sz="3200" dirty="0">
                <a:latin typeface="Century Gothic"/>
              </a:rPr>
              <a:t>Ну это проблема галеры</a:t>
            </a:r>
          </a:p>
        </p:txBody>
      </p:sp>
      <p:pic>
        <p:nvPicPr>
          <p:cNvPr id="4" name="Рисунок 3" descr="Изображение выглядит как одежда, человек, работ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B13C81D-89A8-0F6E-1C61-BD4871C34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58" r="11208" b="-1"/>
          <a:stretch/>
        </p:blipFill>
        <p:spPr>
          <a:xfrm>
            <a:off x="20" y="10"/>
            <a:ext cx="6095979" cy="685799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5429ED6-ABC9-8D09-0577-8173DCF04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423" y="2727848"/>
            <a:ext cx="4563883" cy="34610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600" dirty="0">
                <a:latin typeface="Century Gothic"/>
              </a:rPr>
              <a:t>Действительно, нанять плохого сотрудника это проблема и ответственность нанимателя...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Century Gothic"/>
              </a:rPr>
              <a:t>...но если он наймет </a:t>
            </a:r>
            <a:r>
              <a:rPr lang="ru-RU" sz="1600" dirty="0" err="1">
                <a:latin typeface="Century Gothic"/>
              </a:rPr>
              <a:t>недомиддлов</a:t>
            </a:r>
            <a:r>
              <a:rPr lang="ru-RU" sz="1600" dirty="0">
                <a:latin typeface="Century Gothic"/>
              </a:rPr>
              <a:t> - то кто наймет нас?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5191CC-405E-0BBB-17CE-C4EA247F4BD7}"/>
              </a:ext>
            </a:extLst>
          </p:cNvPr>
          <p:cNvSpPr txBox="1"/>
          <p:nvPr/>
        </p:nvSpPr>
        <p:spPr>
          <a:xfrm>
            <a:off x="2299982" y="2369889"/>
            <a:ext cx="3796017" cy="646331"/>
          </a:xfrm>
          <a:prstGeom prst="rect">
            <a:avLst/>
          </a:prstGeom>
          <a:solidFill>
            <a:srgbClr val="000000">
              <a:alpha val="31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ru-RU" b="1" dirty="0">
                <a:solidFill>
                  <a:schemeClr val="bg1"/>
                </a:solidFill>
                <a:latin typeface="Century Gothic"/>
              </a:rPr>
              <a:t>Ты Middle+ какой нахуй "ChatGPT что такое массив"</a:t>
            </a:r>
          </a:p>
        </p:txBody>
      </p:sp>
    </p:spTree>
    <p:extLst>
      <p:ext uri="{BB962C8B-B14F-4D97-AF65-F5344CB8AC3E}">
        <p14:creationId xmlns:p14="http://schemas.microsoft.com/office/powerpoint/2010/main" val="2571924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2B2AC-E833-D7AA-9453-E2117DC07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entury Gothic"/>
                <a:cs typeface="Times"/>
              </a:rPr>
              <a:t>О чем</a:t>
            </a:r>
            <a:r>
              <a:rPr lang="ru-RU" b="0" dirty="0">
                <a:latin typeface="Century Gothic"/>
                <a:cs typeface="Times"/>
              </a:rPr>
              <a:t> </a:t>
            </a:r>
            <a:r>
              <a:rPr lang="ru-RU" dirty="0">
                <a:latin typeface="Century Gothic"/>
                <a:cs typeface="Times"/>
              </a:rPr>
              <a:t>разговор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083D85-DF89-5F21-D7BA-4912DCB2A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147" y="1753632"/>
            <a:ext cx="1065357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latin typeface="Century Gothic"/>
                <a:ea typeface="+mn-lt"/>
                <a:cs typeface="+mn-lt"/>
              </a:rPr>
              <a:t>Рынок </a:t>
            </a:r>
            <a:r>
              <a:rPr lang="ru-RU" err="1">
                <a:latin typeface="Century Gothic"/>
                <a:ea typeface="+mn-lt"/>
                <a:cs typeface="+mn-lt"/>
              </a:rPr>
              <a:t>айти</a:t>
            </a:r>
            <a:r>
              <a:rPr lang="ru-RU" dirty="0">
                <a:latin typeface="Century Gothic"/>
                <a:ea typeface="+mn-lt"/>
                <a:cs typeface="+mn-lt"/>
              </a:rPr>
              <a:t> неизбежно меняется</a:t>
            </a:r>
            <a:endParaRPr lang="ru-RU"/>
          </a:p>
          <a:p>
            <a:endParaRPr lang="ru-RU" dirty="0">
              <a:latin typeface="Century Gothic"/>
            </a:endParaRPr>
          </a:p>
          <a:p>
            <a:pPr marL="0" indent="0">
              <a:buNone/>
            </a:pPr>
            <a:r>
              <a:rPr lang="ru-RU" dirty="0">
                <a:latin typeface="Century Gothic"/>
                <a:ea typeface="+mn-lt"/>
                <a:cs typeface="+mn-lt"/>
              </a:rPr>
              <a:t>Люди вне IT эксплуатируют эти изменения</a:t>
            </a:r>
          </a:p>
          <a:p>
            <a:endParaRPr lang="ru-RU" dirty="0">
              <a:latin typeface="Century Gothic"/>
            </a:endParaRPr>
          </a:p>
          <a:p>
            <a:pPr marL="0" indent="0">
              <a:buNone/>
            </a:pPr>
            <a:r>
              <a:rPr lang="ru-RU" dirty="0">
                <a:latin typeface="Century Gothic"/>
              </a:rPr>
              <a:t>Люди внутри IT не хотят к этому адаптироваться</a:t>
            </a:r>
          </a:p>
          <a:p>
            <a:endParaRPr lang="ru-RU" dirty="0">
              <a:latin typeface="Century Gothic"/>
            </a:endParaRPr>
          </a:p>
          <a:p>
            <a:pPr marL="0" indent="0">
              <a:buNone/>
            </a:pPr>
            <a:r>
              <a:rPr lang="ru-RU" dirty="0">
                <a:latin typeface="Century Gothic"/>
              </a:rPr>
              <a:t>И кто из-за этого пострадает?</a:t>
            </a:r>
          </a:p>
          <a:p>
            <a:pPr marL="0" indent="0">
              <a:buNone/>
            </a:pPr>
            <a:endParaRPr lang="ru-RU" dirty="0">
              <a:latin typeface="Century Gothic"/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5CDD48EF-1ED7-7886-9C48-92C21A99CF77}"/>
              </a:ext>
            </a:extLst>
          </p:cNvPr>
          <p:cNvSpPr/>
          <p:nvPr/>
        </p:nvSpPr>
        <p:spPr>
          <a:xfrm>
            <a:off x="4814308" y="2159067"/>
            <a:ext cx="921925" cy="7431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F356EE30-DD88-EE7A-736D-77A9408922B8}"/>
              </a:ext>
            </a:extLst>
          </p:cNvPr>
          <p:cNvSpPr/>
          <p:nvPr/>
        </p:nvSpPr>
        <p:spPr>
          <a:xfrm>
            <a:off x="4814308" y="3139957"/>
            <a:ext cx="921925" cy="7431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03209E2C-7C08-9DBE-0953-25F84597C03E}"/>
              </a:ext>
            </a:extLst>
          </p:cNvPr>
          <p:cNvSpPr/>
          <p:nvPr/>
        </p:nvSpPr>
        <p:spPr>
          <a:xfrm>
            <a:off x="4814308" y="4127029"/>
            <a:ext cx="921925" cy="7431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436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A19C7-D56F-561C-5F36-4AF75EE7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1" y="548640"/>
            <a:ext cx="3553412" cy="1648943"/>
          </a:xfrm>
        </p:spPr>
        <p:txBody>
          <a:bodyPr anchor="t">
            <a:normAutofit/>
          </a:bodyPr>
          <a:lstStyle/>
          <a:p>
            <a:r>
              <a:rPr lang="ru-RU" dirty="0">
                <a:latin typeface="Century Gothic"/>
              </a:rPr>
              <a:t>Интеграция HR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429ED6-ABC9-8D09-0577-8173DCF04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2316480"/>
            <a:ext cx="3553413" cy="41224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600" dirty="0">
                <a:latin typeface="Century Gothic"/>
              </a:rPr>
              <a:t>HR стали умнее, разнообразнее, гибче</a:t>
            </a:r>
            <a:endParaRPr lang="ru-RU"/>
          </a:p>
          <a:p>
            <a:endParaRPr lang="ru-RU" sz="1600" dirty="0">
              <a:latin typeface="Century Gothic"/>
            </a:endParaRPr>
          </a:p>
          <a:p>
            <a:r>
              <a:rPr lang="ru-RU" sz="1600" dirty="0">
                <a:latin typeface="Century Gothic"/>
              </a:rPr>
              <a:t>Почему не совместить человека который знает технику и человека который знает найм?</a:t>
            </a:r>
          </a:p>
          <a:p>
            <a:endParaRPr lang="ru-RU" sz="1600" dirty="0">
              <a:latin typeface="Century Gothic"/>
            </a:endParaRPr>
          </a:p>
          <a:p>
            <a:endParaRPr lang="ru-RU" sz="1600" dirty="0">
              <a:latin typeface="Century Gothic"/>
            </a:endParaRPr>
          </a:p>
          <a:p>
            <a:endParaRPr lang="ru-RU" sz="1600" dirty="0">
              <a:latin typeface="Century Gothic"/>
            </a:endParaRP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4" name="Рисунок 3" descr="Изображение выглядит как аниме, мультфильм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DC204C0-57DD-7E13-ECCE-A774E8678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0" r="24891"/>
          <a:stretch/>
        </p:blipFill>
        <p:spPr>
          <a:xfrm>
            <a:off x="4775996" y="10"/>
            <a:ext cx="743945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93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A19C7-D56F-561C-5F36-4AF75EE7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68" y="1008049"/>
            <a:ext cx="4681506" cy="1608479"/>
          </a:xfrm>
        </p:spPr>
        <p:txBody>
          <a:bodyPr anchor="b">
            <a:normAutofit/>
          </a:bodyPr>
          <a:lstStyle/>
          <a:p>
            <a:r>
              <a:rPr lang="ru-RU" dirty="0">
                <a:latin typeface="Century Gothic"/>
              </a:rPr>
              <a:t>Как на это повлиять: СТО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429ED6-ABC9-8D09-0577-8173DCF04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68" y="2770887"/>
            <a:ext cx="4681506" cy="31872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600" dirty="0">
                <a:latin typeface="Century Gothic"/>
              </a:rPr>
              <a:t>Придумать гайдлайн для собеседований</a:t>
            </a:r>
            <a:endParaRPr lang="ru-RU"/>
          </a:p>
          <a:p>
            <a:endParaRPr lang="ru-RU" sz="1600" dirty="0">
              <a:latin typeface="Century Gothic"/>
            </a:endParaRPr>
          </a:p>
          <a:p>
            <a:r>
              <a:rPr lang="ru-RU" sz="1600" dirty="0">
                <a:latin typeface="Century Gothic"/>
              </a:rPr>
              <a:t>Кроме шаблонных вопросов из </a:t>
            </a:r>
            <a:r>
              <a:rPr lang="ru-RU" sz="1600" dirty="0" err="1">
                <a:latin typeface="Century Gothic"/>
              </a:rPr>
              <a:t>гугла</a:t>
            </a:r>
            <a:r>
              <a:rPr lang="ru-RU" sz="1600" dirty="0">
                <a:latin typeface="Century Gothic"/>
              </a:rPr>
              <a:t> - сочинить задачу или придумать вопросы которые подчеркнут опыт</a:t>
            </a:r>
          </a:p>
          <a:p>
            <a:pPr marL="0" indent="0">
              <a:buNone/>
            </a:pPr>
            <a:endParaRPr lang="ru-RU" sz="1800">
              <a:latin typeface="Century Gothic"/>
            </a:endParaRPr>
          </a:p>
          <a:p>
            <a:pPr marL="0" indent="0">
              <a:buNone/>
            </a:pPr>
            <a:endParaRPr lang="ru-RU" sz="1800">
              <a:latin typeface="Century Gothic"/>
            </a:endParaRPr>
          </a:p>
          <a:p>
            <a:pPr marL="342900" indent="-342900"/>
            <a:endParaRPr lang="ru-RU" sz="1800">
              <a:latin typeface="Century Gothic"/>
            </a:endParaRPr>
          </a:p>
          <a:p>
            <a:endParaRPr lang="ru-RU" sz="1800"/>
          </a:p>
          <a:p>
            <a:endParaRPr lang="ru-RU" sz="1800"/>
          </a:p>
          <a:p>
            <a:endParaRPr lang="ru-RU" sz="1800"/>
          </a:p>
          <a:p>
            <a:endParaRPr lang="ru-RU" sz="1800"/>
          </a:p>
        </p:txBody>
      </p:sp>
      <p:pic>
        <p:nvPicPr>
          <p:cNvPr id="4" name="Рисунок 3" descr="Изображение выглядит как в помещении, Человеческое лицо, челове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799B56F9-8D53-36E3-F022-1D0D7090F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4742"/>
            <a:ext cx="5676901" cy="5676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15B31F-DAE3-C262-3589-F438363ED938}"/>
              </a:ext>
            </a:extLst>
          </p:cNvPr>
          <p:cNvSpPr txBox="1"/>
          <p:nvPr/>
        </p:nvSpPr>
        <p:spPr>
          <a:xfrm>
            <a:off x="9175620" y="2564500"/>
            <a:ext cx="2624427" cy="1021556"/>
          </a:xfrm>
          <a:prstGeom prst="roundRect">
            <a:avLst/>
          </a:prstGeom>
          <a:solidFill>
            <a:srgbClr val="000000">
              <a:alpha val="26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ru-RU" dirty="0">
                <a:solidFill>
                  <a:schemeClr val="bg1"/>
                </a:solidFill>
                <a:latin typeface="Calibri"/>
                <a:cs typeface="Calibri"/>
              </a:rPr>
              <a:t>...напишите сортировку пузырьком...</a:t>
            </a:r>
          </a:p>
        </p:txBody>
      </p:sp>
    </p:spTree>
    <p:extLst>
      <p:ext uri="{BB962C8B-B14F-4D97-AF65-F5344CB8AC3E}">
        <p14:creationId xmlns:p14="http://schemas.microsoft.com/office/powerpoint/2010/main" val="3187831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48D1A-B726-D0C1-7637-37A42B546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68" y="1008049"/>
            <a:ext cx="4681506" cy="1608479"/>
          </a:xfrm>
        </p:spPr>
        <p:txBody>
          <a:bodyPr anchor="b">
            <a:normAutofit/>
          </a:bodyPr>
          <a:lstStyle/>
          <a:p>
            <a:r>
              <a:rPr lang="ru-RU" dirty="0">
                <a:latin typeface="Century Gothic"/>
                <a:ea typeface="+mj-lt"/>
                <a:cs typeface="+mj-lt"/>
              </a:rPr>
              <a:t>Как на это повлиять: Бизнес-</a:t>
            </a:r>
            <a:r>
              <a:rPr lang="ru-RU" dirty="0" err="1">
                <a:latin typeface="Century Gothic"/>
                <a:ea typeface="+mj-lt"/>
                <a:cs typeface="+mj-lt"/>
              </a:rPr>
              <a:t>лид</a:t>
            </a:r>
            <a:endParaRPr lang="ru-RU" dirty="0" err="1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D9E04C-755E-C793-7B07-7B8F91BA0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68" y="2770887"/>
            <a:ext cx="4681506" cy="31872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600" dirty="0">
                <a:latin typeface="Century Gothic"/>
                <a:ea typeface="+mn-lt"/>
                <a:cs typeface="+mn-lt"/>
              </a:rPr>
              <a:t>Компенсировать проведение собесов </a:t>
            </a:r>
            <a:endParaRPr lang="en-US" sz="1600">
              <a:latin typeface="Century Gothic"/>
              <a:ea typeface="+mn-lt"/>
              <a:cs typeface="+mn-lt"/>
            </a:endParaRPr>
          </a:p>
          <a:p>
            <a:endParaRPr lang="ru-RU" sz="1600" dirty="0">
              <a:latin typeface="Century Gothic"/>
              <a:ea typeface="+mn-lt"/>
              <a:cs typeface="+mn-lt"/>
            </a:endParaRPr>
          </a:p>
          <a:p>
            <a:r>
              <a:rPr lang="ru-RU" sz="1600" dirty="0">
                <a:latin typeface="Century Gothic"/>
                <a:ea typeface="+mn-lt"/>
                <a:cs typeface="+mn-lt"/>
              </a:rPr>
              <a:t>Не торопить найм: быстро закрыть позицию слабым кандидатом всегда проще чем искать нужного</a:t>
            </a:r>
            <a:endParaRPr lang="ru-RU" sz="1600" dirty="0">
              <a:latin typeface="Century Gothic"/>
            </a:endParaRPr>
          </a:p>
        </p:txBody>
      </p:sp>
      <p:pic>
        <p:nvPicPr>
          <p:cNvPr id="5" name="Рисунок 4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7686EFD-19BB-DC95-55FE-258D62618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4742"/>
            <a:ext cx="5676901" cy="5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43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48D1A-B726-D0C1-7637-37A42B546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68" y="1008049"/>
            <a:ext cx="4681506" cy="1608479"/>
          </a:xfrm>
        </p:spPr>
        <p:txBody>
          <a:bodyPr anchor="b">
            <a:normAutofit/>
          </a:bodyPr>
          <a:lstStyle/>
          <a:p>
            <a:r>
              <a:rPr lang="ru-RU" dirty="0">
                <a:latin typeface="Century Gothic"/>
                <a:ea typeface="+mj-lt"/>
                <a:cs typeface="+mj-lt"/>
              </a:rPr>
              <a:t>Как на это повлиять: Тимлид</a:t>
            </a:r>
            <a:endParaRPr lang="ru-RU" dirty="0" err="1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D9E04C-755E-C793-7B07-7B8F91BA0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68" y="2770887"/>
            <a:ext cx="4681506" cy="31872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600" dirty="0">
                <a:latin typeface="Century Gothic"/>
                <a:ea typeface="+mn-lt"/>
                <a:cs typeface="+mn-lt"/>
              </a:rPr>
              <a:t>Участвовать в собеседованиях людей, </a:t>
            </a:r>
            <a:r>
              <a:rPr lang="ru-RU" sz="1600" b="1" dirty="0">
                <a:latin typeface="Century Gothic"/>
                <a:ea typeface="+mn-lt"/>
                <a:cs typeface="+mn-lt"/>
              </a:rPr>
              <a:t>за работу которых спросят с тебя</a:t>
            </a:r>
          </a:p>
          <a:p>
            <a:endParaRPr lang="ru-RU" sz="1600" dirty="0">
              <a:latin typeface="Century Gothic"/>
              <a:ea typeface="+mn-lt"/>
              <a:cs typeface="+mn-lt"/>
            </a:endParaRPr>
          </a:p>
          <a:p>
            <a:r>
              <a:rPr lang="ru-RU" sz="1600" dirty="0">
                <a:latin typeface="Century Gothic"/>
              </a:rPr>
              <a:t>Подумать - какого конкретно человека не хватает команде</a:t>
            </a:r>
          </a:p>
        </p:txBody>
      </p:sp>
      <p:pic>
        <p:nvPicPr>
          <p:cNvPr id="5" name="Рисунок 4" descr="Изображение выглядит как человек, в помещении, одежда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CA078194-BBFD-C0D9-4813-A0DEDC39C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48" y="1605700"/>
            <a:ext cx="6585395" cy="3786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BE814A-2D5A-A0C0-D6D2-4E3D614320DC}"/>
              </a:ext>
            </a:extLst>
          </p:cNvPr>
          <p:cNvSpPr txBox="1"/>
          <p:nvPr/>
        </p:nvSpPr>
        <p:spPr>
          <a:xfrm>
            <a:off x="8927846" y="1475135"/>
            <a:ext cx="3182510" cy="1634490"/>
          </a:xfrm>
          <a:prstGeom prst="roundRect">
            <a:avLst/>
          </a:prstGeom>
          <a:solidFill>
            <a:srgbClr val="000000">
              <a:alpha val="26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ru-RU" dirty="0">
                <a:solidFill>
                  <a:schemeClr val="bg1"/>
                </a:solidFill>
                <a:latin typeface="Calibri"/>
                <a:cs typeface="Calibri"/>
              </a:rPr>
              <a:t>На собес не могу, я на </a:t>
            </a:r>
            <a:r>
              <a:rPr lang="ru-RU" dirty="0" err="1">
                <a:solidFill>
                  <a:schemeClr val="bg1"/>
                </a:solidFill>
                <a:latin typeface="Calibri"/>
                <a:cs typeface="Calibri"/>
              </a:rPr>
              <a:t>созвоне</a:t>
            </a:r>
            <a:r>
              <a:rPr lang="ru-RU" dirty="0">
                <a:solidFill>
                  <a:schemeClr val="bg1"/>
                </a:solidFill>
                <a:latin typeface="Calibri"/>
                <a:cs typeface="Calibri"/>
              </a:rPr>
              <a:t> с архитектором решений по юзабилити, определяем цвет кнопки "Дальше" на 18-м экране</a:t>
            </a:r>
          </a:p>
        </p:txBody>
      </p:sp>
    </p:spTree>
    <p:extLst>
      <p:ext uri="{BB962C8B-B14F-4D97-AF65-F5344CB8AC3E}">
        <p14:creationId xmlns:p14="http://schemas.microsoft.com/office/powerpoint/2010/main" val="1624558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48D1A-B726-D0C1-7637-37A42B546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68" y="1008049"/>
            <a:ext cx="4681506" cy="1608479"/>
          </a:xfrm>
        </p:spPr>
        <p:txBody>
          <a:bodyPr anchor="b">
            <a:normAutofit/>
          </a:bodyPr>
          <a:lstStyle/>
          <a:p>
            <a:r>
              <a:rPr lang="ru-RU" dirty="0">
                <a:latin typeface="Century Gothic"/>
                <a:ea typeface="+mj-lt"/>
                <a:cs typeface="+mj-lt"/>
              </a:rPr>
              <a:t>Как на это повлиять: Лично ты!</a:t>
            </a:r>
            <a:endParaRPr lang="ru-RU" dirty="0" err="1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D9E04C-755E-C793-7B07-7B8F91BA0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68" y="2770887"/>
            <a:ext cx="4681506" cy="31872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600" dirty="0">
                <a:latin typeface="Century Gothic"/>
                <a:ea typeface="+mn-lt"/>
                <a:cs typeface="+mn-lt"/>
              </a:rPr>
              <a:t>Не размывать взгляд - не брать "лучшего из худших" а достойного кандидата</a:t>
            </a:r>
          </a:p>
          <a:p>
            <a:endParaRPr lang="ru-RU" sz="1600" dirty="0">
              <a:latin typeface="Century Gothic"/>
              <a:ea typeface="+mn-lt"/>
              <a:cs typeface="+mn-lt"/>
            </a:endParaRPr>
          </a:p>
          <a:p>
            <a:r>
              <a:rPr lang="ru-RU" sz="1600" dirty="0">
                <a:latin typeface="Century Gothic"/>
              </a:rPr>
              <a:t>Не соблазняться на скиллы и опыт представленные в резюме, и проверять четко на то что будет нужно в твоем проекте</a:t>
            </a:r>
          </a:p>
        </p:txBody>
      </p:sp>
      <p:pic>
        <p:nvPicPr>
          <p:cNvPr id="4" name="Рисунок 3" descr="Изображение выглядит как графическая вставка, эмотикон, смайлик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6F12395-3CDB-7332-1504-3F4B05BBA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136" y="2015212"/>
            <a:ext cx="3775910" cy="3775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7E4659-ED0A-6A06-021F-D7E35BC6F52D}"/>
              </a:ext>
            </a:extLst>
          </p:cNvPr>
          <p:cNvSpPr txBox="1"/>
          <p:nvPr/>
        </p:nvSpPr>
        <p:spPr>
          <a:xfrm>
            <a:off x="6879920" y="1229811"/>
            <a:ext cx="34505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/>
              <a:t>-Спасибо за совет, обязательно воспользуюсь!</a:t>
            </a:r>
          </a:p>
        </p:txBody>
      </p:sp>
    </p:spTree>
    <p:extLst>
      <p:ext uri="{BB962C8B-B14F-4D97-AF65-F5344CB8AC3E}">
        <p14:creationId xmlns:p14="http://schemas.microsoft.com/office/powerpoint/2010/main" val="3131498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A19C7-D56F-561C-5F36-4AF75EE7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entury Gothic"/>
              </a:rPr>
              <a:t>Короче: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429ED6-ABC9-8D09-0577-8173DCF04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DDD30-794C-883A-9F40-CFBC864B7C52}"/>
              </a:ext>
            </a:extLst>
          </p:cNvPr>
          <p:cNvSpPr txBox="1"/>
          <p:nvPr/>
        </p:nvSpPr>
        <p:spPr>
          <a:xfrm>
            <a:off x="814789" y="1594406"/>
            <a:ext cx="11301437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Ввиду изменений рынка - падает уровень уже не </a:t>
            </a:r>
            <a:r>
              <a:rPr lang="ru-RU" sz="1600" dirty="0" err="1">
                <a:latin typeface="Century Gothic"/>
              </a:rPr>
              <a:t>джунов</a:t>
            </a:r>
            <a:r>
              <a:rPr lang="ru-RU" sz="1600" dirty="0">
                <a:latin typeface="Century Gothic"/>
              </a:rPr>
              <a:t> а </a:t>
            </a:r>
            <a:r>
              <a:rPr lang="ru-RU" sz="1600" dirty="0" err="1">
                <a:latin typeface="Century Gothic"/>
              </a:rPr>
              <a:t>миддлов</a:t>
            </a: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Продавцы курсов, волчары и AI </a:t>
            </a:r>
            <a:r>
              <a:rPr lang="ru-RU" sz="1600" err="1">
                <a:latin typeface="Century Gothic"/>
              </a:rPr>
              <a:t>enjoyers</a:t>
            </a:r>
            <a:r>
              <a:rPr lang="ru-RU" sz="1600" dirty="0">
                <a:latin typeface="Century Gothic"/>
              </a:rPr>
              <a:t> вовсю зарабатывают на этом деньги</a:t>
            </a: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IT в свою очередь позволяет им это делать уделяя мало внимания найму</a:t>
            </a: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А пострадают от этого те кто наймет на сложные позиции слабых кодеров...</a:t>
            </a: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endParaRPr lang="ru-RU" sz="1600" dirty="0">
              <a:latin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ru-RU" sz="1600" dirty="0">
                <a:latin typeface="Century Gothic"/>
              </a:rPr>
              <a:t>...и сильные кодеры вместо которых наймут слабых</a:t>
            </a:r>
          </a:p>
        </p:txBody>
      </p:sp>
      <p:pic>
        <p:nvPicPr>
          <p:cNvPr id="9" name="Рисунок 8" descr="Изображение выглядит как человек, одежд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E9480A2C-C357-BE84-B1DE-35718AC49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082" y="4835011"/>
            <a:ext cx="2743199" cy="18009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6760E9-CBB2-8070-1C5A-FF68C0B7D006}"/>
              </a:ext>
            </a:extLst>
          </p:cNvPr>
          <p:cNvSpPr txBox="1"/>
          <p:nvPr/>
        </p:nvSpPr>
        <p:spPr>
          <a:xfrm>
            <a:off x="8863836" y="4790774"/>
            <a:ext cx="29862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ru-RU" dirty="0"/>
              <a:t>Так это же значит что...</a:t>
            </a:r>
          </a:p>
        </p:txBody>
      </p:sp>
    </p:spTree>
    <p:extLst>
      <p:ext uri="{BB962C8B-B14F-4D97-AF65-F5344CB8AC3E}">
        <p14:creationId xmlns:p14="http://schemas.microsoft.com/office/powerpoint/2010/main" val="4018436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рисунок, графическая вставка, Штриховая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EDEFE09-64CA-1FC0-36C8-7A1C979FC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707" y="-1095"/>
            <a:ext cx="6196996" cy="685717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2B2AC-E833-D7AA-9453-E2117DC0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656" y="2023763"/>
            <a:ext cx="10653578" cy="1132258"/>
          </a:xfrm>
        </p:spPr>
        <p:txBody>
          <a:bodyPr/>
          <a:lstStyle/>
          <a:p>
            <a:r>
              <a:rPr lang="ru-RU" b="0">
                <a:latin typeface="Times"/>
                <a:cs typeface="Times"/>
              </a:rPr>
              <a:t>-</a:t>
            </a:r>
            <a:r>
              <a:rPr lang="ru-RU" b="0" err="1">
                <a:latin typeface="Times"/>
                <a:cs typeface="Times"/>
              </a:rPr>
              <a:t>Ойти</a:t>
            </a:r>
            <a:r>
              <a:rPr lang="ru-RU" b="0">
                <a:latin typeface="Times"/>
                <a:cs typeface="Times"/>
              </a:rPr>
              <a:t> умер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83DC8-A67A-306D-6F3C-13BAAB05DEEA}"/>
              </a:ext>
            </a:extLst>
          </p:cNvPr>
          <p:cNvSpPr txBox="1"/>
          <p:nvPr/>
        </p:nvSpPr>
        <p:spPr>
          <a:xfrm>
            <a:off x="394771" y="3165054"/>
            <a:ext cx="64471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dirty="0"/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155398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рисунок, графическая вставка, Штриховая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EDEFE09-64CA-1FC0-36C8-7A1C979FC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936" y="-1095"/>
            <a:ext cx="6196996" cy="685717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2B2AC-E833-D7AA-9453-E2117DC0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957" y="2115570"/>
            <a:ext cx="10653578" cy="1132258"/>
          </a:xfrm>
        </p:spPr>
        <p:txBody>
          <a:bodyPr/>
          <a:lstStyle/>
          <a:p>
            <a:r>
              <a:rPr lang="ru-RU" b="0">
                <a:latin typeface="Times"/>
                <a:cs typeface="Times"/>
              </a:rPr>
              <a:t>-</a:t>
            </a:r>
            <a:r>
              <a:rPr lang="ru-RU" b="0" err="1">
                <a:latin typeface="Times"/>
                <a:cs typeface="Times"/>
              </a:rPr>
              <a:t>Ойти</a:t>
            </a:r>
            <a:r>
              <a:rPr lang="ru-RU" b="0">
                <a:latin typeface="Times"/>
                <a:cs typeface="Times"/>
              </a:rPr>
              <a:t> умер</a:t>
            </a:r>
          </a:p>
        </p:txBody>
      </p:sp>
    </p:spTree>
    <p:extLst>
      <p:ext uri="{BB962C8B-B14F-4D97-AF65-F5344CB8AC3E}">
        <p14:creationId xmlns:p14="http://schemas.microsoft.com/office/powerpoint/2010/main" val="166756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8E1C2A-7469-1329-DAA8-319A7C782B93}"/>
              </a:ext>
            </a:extLst>
          </p:cNvPr>
          <p:cNvSpPr txBox="1"/>
          <p:nvPr/>
        </p:nvSpPr>
        <p:spPr>
          <a:xfrm>
            <a:off x="2025741" y="2306451"/>
            <a:ext cx="18505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/>
              </a:rPr>
              <a:t>Низкая зарплата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8E8F0-A5D4-71B5-F913-F761B18975D9}"/>
              </a:ext>
            </a:extLst>
          </p:cNvPr>
          <p:cNvSpPr txBox="1"/>
          <p:nvPr/>
        </p:nvSpPr>
        <p:spPr>
          <a:xfrm>
            <a:off x="3050268" y="1961471"/>
            <a:ext cx="18505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/>
              </a:rPr>
              <a:t>Тяжелая работа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3D67F-B6A5-848A-80B3-22FE6BC56FF4}"/>
              </a:ext>
            </a:extLst>
          </p:cNvPr>
          <p:cNvSpPr txBox="1"/>
          <p:nvPr/>
        </p:nvSpPr>
        <p:spPr>
          <a:xfrm>
            <a:off x="3975064" y="1616220"/>
            <a:ext cx="222615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/>
              </a:rPr>
              <a:t>Слабый соцпакет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ECE66-0102-B180-F84F-AC4DE744B8D9}"/>
              </a:ext>
            </a:extLst>
          </p:cNvPr>
          <p:cNvSpPr txBox="1"/>
          <p:nvPr/>
        </p:nvSpPr>
        <p:spPr>
          <a:xfrm>
            <a:off x="8216644" y="2176546"/>
            <a:ext cx="26125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/>
              </a:rPr>
              <a:t>Могут забрать в армию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5B2E4-8BD8-908D-8FFE-A0B4BA5C63F2}"/>
              </a:ext>
            </a:extLst>
          </p:cNvPr>
          <p:cNvSpPr txBox="1"/>
          <p:nvPr/>
        </p:nvSpPr>
        <p:spPr>
          <a:xfrm>
            <a:off x="6889166" y="1743814"/>
            <a:ext cx="230956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/>
              </a:rPr>
              <a:t>Отменили удаленку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846D7-AAA7-A29D-8C10-A804306811E8}"/>
              </a:ext>
            </a:extLst>
          </p:cNvPr>
          <p:cNvSpPr txBox="1"/>
          <p:nvPr/>
        </p:nvSpPr>
        <p:spPr>
          <a:xfrm>
            <a:off x="10030658" y="2545150"/>
            <a:ext cx="215812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/>
              </a:rPr>
              <a:t>Вакансии только </a:t>
            </a:r>
            <a:r>
              <a:rPr lang="ru-RU" sz="1600" b="1" err="1">
                <a:solidFill>
                  <a:schemeClr val="bg1"/>
                </a:solidFill>
                <a:latin typeface="Century Gothic"/>
              </a:rPr>
              <a:t>баристой</a:t>
            </a:r>
            <a:endParaRPr lang="ru-RU" sz="1600" b="1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0A9D1-6B55-459A-73A1-34F978D85558}"/>
              </a:ext>
            </a:extLst>
          </p:cNvPr>
          <p:cNvSpPr txBox="1"/>
          <p:nvPr/>
        </p:nvSpPr>
        <p:spPr>
          <a:xfrm>
            <a:off x="6092127" y="3472402"/>
            <a:ext cx="185052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>
                <a:solidFill>
                  <a:schemeClr val="bg1"/>
                </a:solidFill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416762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65F7F7-2FCE-8F01-53DE-15C39342B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46E76-23B9-F376-64C2-C0608D303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21" y="5099539"/>
            <a:ext cx="8728364" cy="807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err="1">
                <a:latin typeface="Century Gothic"/>
              </a:rPr>
              <a:t>Спрос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err="1">
                <a:latin typeface="Century Gothic"/>
              </a:rPr>
              <a:t>рождает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err="1">
                <a:latin typeface="Century Gothic"/>
              </a:rPr>
              <a:t>предложение</a:t>
            </a:r>
            <a:endParaRPr lang="en-US" sz="3200">
              <a:latin typeface="Century Gothic"/>
            </a:endParaRPr>
          </a:p>
        </p:txBody>
      </p:sp>
      <p:pic>
        <p:nvPicPr>
          <p:cNvPr id="3" name="Рисунок 2" descr="Изображение выглядит как текст, диаграмма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0C59495-AA3C-AE00-5D67-96E10727D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126" y="484094"/>
            <a:ext cx="7865406" cy="442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80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65F7F7-2FCE-8F01-53DE-15C39342B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46E76-23B9-F376-64C2-C0608D303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21" y="5099539"/>
            <a:ext cx="8728364" cy="807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err="1">
                <a:latin typeface="Century Gothic"/>
              </a:rPr>
              <a:t>Спрос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err="1">
                <a:latin typeface="Century Gothic"/>
              </a:rPr>
              <a:t>рождает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err="1">
                <a:latin typeface="Century Gothic"/>
              </a:rPr>
              <a:t>предложение</a:t>
            </a:r>
            <a:endParaRPr lang="en-US" sz="3200">
              <a:latin typeface="Century Gothic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7F6DDEB2-33CD-811D-5300-39C82B01A3D7}"/>
              </a:ext>
            </a:extLst>
          </p:cNvPr>
          <p:cNvSpPr/>
          <p:nvPr/>
        </p:nvSpPr>
        <p:spPr>
          <a:xfrm>
            <a:off x="4196443" y="446314"/>
            <a:ext cx="3113313" cy="3037114"/>
          </a:xfrm>
          <a:prstGeom prst="ellipse">
            <a:avLst/>
          </a:prstGeom>
          <a:solidFill>
            <a:srgbClr val="169C9A">
              <a:alpha val="3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6472DDA-B2BC-CB90-0D2F-F5616EDC7EDE}"/>
              </a:ext>
            </a:extLst>
          </p:cNvPr>
          <p:cNvSpPr/>
          <p:nvPr/>
        </p:nvSpPr>
        <p:spPr>
          <a:xfrm>
            <a:off x="3282043" y="1915885"/>
            <a:ext cx="3113313" cy="3037114"/>
          </a:xfrm>
          <a:prstGeom prst="ellipse">
            <a:avLst/>
          </a:prstGeom>
          <a:solidFill>
            <a:srgbClr val="FDF6EA">
              <a:alpha val="50000"/>
            </a:srgb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76585F8-3635-A078-65D6-F4D926EAD206}"/>
              </a:ext>
            </a:extLst>
          </p:cNvPr>
          <p:cNvSpPr/>
          <p:nvPr/>
        </p:nvSpPr>
        <p:spPr>
          <a:xfrm>
            <a:off x="5110843" y="1970313"/>
            <a:ext cx="3113313" cy="3037114"/>
          </a:xfrm>
          <a:prstGeom prst="ellipse">
            <a:avLst/>
          </a:prstGeom>
          <a:solidFill>
            <a:srgbClr val="F0D9D7">
              <a:alpha val="25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7701A6-CF50-27E0-3014-E55DFAB10544}"/>
              </a:ext>
            </a:extLst>
          </p:cNvPr>
          <p:cNvSpPr txBox="1"/>
          <p:nvPr/>
        </p:nvSpPr>
        <p:spPr>
          <a:xfrm>
            <a:off x="3701143" y="3434443"/>
            <a:ext cx="177981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000" b="1" dirty="0">
                <a:latin typeface="Century Gothic"/>
              </a:rPr>
              <a:t>Курсы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17890-D361-7F0E-3DE8-FC64C0494B76}"/>
              </a:ext>
            </a:extLst>
          </p:cNvPr>
          <p:cNvSpPr txBox="1"/>
          <p:nvPr/>
        </p:nvSpPr>
        <p:spPr>
          <a:xfrm>
            <a:off x="5105400" y="1387928"/>
            <a:ext cx="177981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000" b="1" dirty="0">
                <a:latin typeface="Century Gothic"/>
              </a:rPr>
              <a:t>ChatGPT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FB770-515E-2F59-66AF-03E17DB6A82E}"/>
              </a:ext>
            </a:extLst>
          </p:cNvPr>
          <p:cNvSpPr txBox="1"/>
          <p:nvPr/>
        </p:nvSpPr>
        <p:spPr>
          <a:xfrm>
            <a:off x="6389914" y="3477986"/>
            <a:ext cx="235675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000" b="1" dirty="0" err="1">
                <a:latin typeface="Century Gothic"/>
              </a:rPr>
              <a:t>Волчистость</a:t>
            </a:r>
            <a:endParaRPr lang="ru-RU" sz="2000" b="1">
              <a:latin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D4902-1E60-812D-53E8-8FDD67468EEF}"/>
              </a:ext>
            </a:extLst>
          </p:cNvPr>
          <p:cNvSpPr txBox="1"/>
          <p:nvPr/>
        </p:nvSpPr>
        <p:spPr>
          <a:xfrm>
            <a:off x="4376057" y="2269671"/>
            <a:ext cx="177981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000" b="1" dirty="0">
                <a:latin typeface="Century Gothic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803C5-2144-B5A0-9D89-DA78EA4D8105}"/>
              </a:ext>
            </a:extLst>
          </p:cNvPr>
          <p:cNvSpPr txBox="1"/>
          <p:nvPr/>
        </p:nvSpPr>
        <p:spPr>
          <a:xfrm>
            <a:off x="6150428" y="2269671"/>
            <a:ext cx="177981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000" b="1" dirty="0">
                <a:latin typeface="Century Gothic"/>
              </a:rPr>
              <a:t>Middle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501D29-ECF2-C9EE-A094-2527DD00A01C}"/>
              </a:ext>
            </a:extLst>
          </p:cNvPr>
          <p:cNvSpPr txBox="1"/>
          <p:nvPr/>
        </p:nvSpPr>
        <p:spPr>
          <a:xfrm>
            <a:off x="5214256" y="3695699"/>
            <a:ext cx="177981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000" b="1" dirty="0">
                <a:latin typeface="Century Gothic"/>
              </a:rPr>
              <a:t>Middle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68C1E4-2DAD-A632-F6CE-5D4AC2A538B9}"/>
              </a:ext>
            </a:extLst>
          </p:cNvPr>
          <p:cNvSpPr txBox="1"/>
          <p:nvPr/>
        </p:nvSpPr>
        <p:spPr>
          <a:xfrm>
            <a:off x="5257799" y="2944584"/>
            <a:ext cx="177981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000" b="1" dirty="0" err="1">
                <a:latin typeface="Century Gothic"/>
              </a:rPr>
              <a:t>Senior</a:t>
            </a:r>
          </a:p>
        </p:txBody>
      </p:sp>
    </p:spTree>
    <p:extLst>
      <p:ext uri="{BB962C8B-B14F-4D97-AF65-F5344CB8AC3E}">
        <p14:creationId xmlns:p14="http://schemas.microsoft.com/office/powerpoint/2010/main" val="602996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C8B85-1A8E-C9CE-6CA9-6294EC1D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entury Gothic"/>
              </a:rPr>
              <a:t>Это все курсы!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3E7593-5B3B-B8A3-69F4-AA79A9F51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sz="1600" dirty="0">
                <a:latin typeface="Century Gothic"/>
              </a:rPr>
              <a:t>Учеба на курсах - это не плохо </a:t>
            </a:r>
          </a:p>
          <a:p>
            <a:r>
              <a:rPr lang="ru-RU" sz="1600" dirty="0">
                <a:latin typeface="Century Gothic"/>
              </a:rPr>
              <a:t>Плохо не постигать основы тяжелым и </a:t>
            </a:r>
            <a:r>
              <a:rPr lang="ru-RU" sz="1600" b="1" i="1" u="sng" dirty="0">
                <a:latin typeface="Century Gothic"/>
              </a:rPr>
              <a:t>долгим</a:t>
            </a:r>
            <a:r>
              <a:rPr lang="ru-RU" sz="1600" dirty="0">
                <a:latin typeface="Century Gothic"/>
              </a:rPr>
              <a:t> трудом - а стараться поверхностно охватить как можно больше - и будучи </a:t>
            </a:r>
            <a:r>
              <a:rPr lang="ru-RU" sz="1600" err="1">
                <a:latin typeface="Century Gothic"/>
              </a:rPr>
              <a:t>джуном</a:t>
            </a:r>
            <a:r>
              <a:rPr lang="ru-RU" sz="1600" dirty="0">
                <a:latin typeface="Century Gothic"/>
              </a:rPr>
              <a:t> - устраиваться </a:t>
            </a:r>
            <a:r>
              <a:rPr lang="ru-RU" sz="1600" err="1">
                <a:latin typeface="Century Gothic"/>
              </a:rPr>
              <a:t>миддлом</a:t>
            </a:r>
            <a:endParaRPr lang="ru-RU" sz="1600"/>
          </a:p>
          <a:p>
            <a:endParaRPr lang="ru-RU" sz="1600" dirty="0">
              <a:latin typeface="Century Gothic"/>
            </a:endParaRPr>
          </a:p>
        </p:txBody>
      </p:sp>
      <p:pic>
        <p:nvPicPr>
          <p:cNvPr id="5" name="Рисунок 4" descr="Изображение выглядит как млекопитающее, кот&#10;&#10;Автоматически созданное описание">
            <a:extLst>
              <a:ext uri="{FF2B5EF4-FFF2-40B4-BE49-F238E27FC236}">
                <a16:creationId xmlns:a16="http://schemas.microsoft.com/office/drawing/2014/main" id="{E6C49B2D-CD43-03CA-861E-279EFC38A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831" y="3755118"/>
            <a:ext cx="3295474" cy="2556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0920E5-6C85-E299-48DF-01CDACEAA248}"/>
              </a:ext>
            </a:extLst>
          </p:cNvPr>
          <p:cNvSpPr txBox="1"/>
          <p:nvPr/>
        </p:nvSpPr>
        <p:spPr>
          <a:xfrm>
            <a:off x="5201174" y="5648586"/>
            <a:ext cx="57744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ru-RU" dirty="0">
                <a:latin typeface="Century Gothic"/>
              </a:rPr>
              <a:t>И ты не столяр, а </a:t>
            </a:r>
            <a:r>
              <a:rPr lang="ru-RU" err="1">
                <a:latin typeface="Century Gothic"/>
              </a:rPr>
              <a:t>middle</a:t>
            </a:r>
            <a:r>
              <a:rPr lang="ru-RU" dirty="0">
                <a:latin typeface="Century Gothic"/>
              </a:rPr>
              <a:t> программист</a:t>
            </a:r>
          </a:p>
        </p:txBody>
      </p:sp>
    </p:spTree>
    <p:extLst>
      <p:ext uri="{BB962C8B-B14F-4D97-AF65-F5344CB8AC3E}">
        <p14:creationId xmlns:p14="http://schemas.microsoft.com/office/powerpoint/2010/main" val="3959273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Изображение выглядит как рисунок, зарисовка, графическая вставка, Штрихов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939526E-B288-CDA8-4DDD-D60F1F232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3518" y="-4382"/>
            <a:ext cx="9107781" cy="6825342"/>
          </a:xfrm>
        </p:spPr>
      </p:pic>
      <p:pic>
        <p:nvPicPr>
          <p:cNvPr id="11" name="Рисунок 10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D75F310B-FEA9-CD52-B2DA-480CC6C64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057" y="269057"/>
            <a:ext cx="3530422" cy="95062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99D1DB7-CF8B-F719-B835-2C561F4DC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88" y="751938"/>
            <a:ext cx="3369972" cy="9967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Шрифт, белы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9C3FC36-E3A5-346A-DFD7-386D10F3D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94" y="4280346"/>
            <a:ext cx="4077103" cy="8408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D88307-CF95-266C-0512-0E589AC859F7}"/>
              </a:ext>
            </a:extLst>
          </p:cNvPr>
          <p:cNvSpPr txBox="1"/>
          <p:nvPr/>
        </p:nvSpPr>
        <p:spPr>
          <a:xfrm>
            <a:off x="8167469" y="5687550"/>
            <a:ext cx="39301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ru-RU" dirty="0">
                <a:latin typeface="Century Gothic"/>
              </a:rPr>
              <a:t>Я смотрел как </a:t>
            </a:r>
            <a:r>
              <a:rPr lang="ru-RU" dirty="0" err="1">
                <a:latin typeface="Century Gothic"/>
              </a:rPr>
              <a:t>хаги</a:t>
            </a:r>
            <a:r>
              <a:rPr lang="ru-RU" dirty="0">
                <a:latin typeface="Century Gothic"/>
              </a:rPr>
              <a:t> ваги давят 1000кг прессом, </a:t>
            </a:r>
            <a:r>
              <a:rPr lang="ru-RU" dirty="0" err="1">
                <a:latin typeface="Century Gothic"/>
              </a:rPr>
              <a:t>отьебитесь</a:t>
            </a:r>
            <a:r>
              <a:rPr lang="ru-RU" dirty="0">
                <a:latin typeface="Century Gothic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67968012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36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VanillaVTI</vt:lpstr>
      <vt:lpstr>Они придут за твоей работой</vt:lpstr>
      <vt:lpstr>Слайд про себя</vt:lpstr>
      <vt:lpstr>О чем разговор</vt:lpstr>
      <vt:lpstr>-Ойти умер</vt:lpstr>
      <vt:lpstr>Презентация PowerPoint</vt:lpstr>
      <vt:lpstr>Спрос рождает предложение</vt:lpstr>
      <vt:lpstr>Спрос рождает предложение</vt:lpstr>
      <vt:lpstr>Это все курсы!</vt:lpstr>
      <vt:lpstr>Презентация PowerPoint</vt:lpstr>
      <vt:lpstr>Говномидл!</vt:lpstr>
      <vt:lpstr>Заговор против айти?</vt:lpstr>
      <vt:lpstr>Виноват ИИ!!!</vt:lpstr>
      <vt:lpstr>Виноват ИИ!!!</vt:lpstr>
      <vt:lpstr>Виноват ИИ!!!</vt:lpstr>
      <vt:lpstr>Падажи, так ты ж стаковерфлоу описал</vt:lpstr>
      <vt:lpstr>Виноваты волчары!</vt:lpstr>
      <vt:lpstr>Волчары!!!!</vt:lpstr>
      <vt:lpstr>Презентация PowerPoint</vt:lpstr>
      <vt:lpstr>Презентация PowerPoint</vt:lpstr>
      <vt:lpstr>Презентация PowerPoint</vt:lpstr>
      <vt:lpstr>И кто тогда во всем виноват?</vt:lpstr>
      <vt:lpstr>И кто тогда во всем виноват?</vt:lpstr>
      <vt:lpstr>Презентация PowerPoint</vt:lpstr>
      <vt:lpstr>Middle и Мидл</vt:lpstr>
      <vt:lpstr>Middle и Мидл</vt:lpstr>
      <vt:lpstr>Middle и Мидл</vt:lpstr>
      <vt:lpstr>Middle и Мидл</vt:lpstr>
      <vt:lpstr>Middle и Мидл</vt:lpstr>
      <vt:lpstr>Ну это проблема галеры</vt:lpstr>
      <vt:lpstr>Интеграция HR</vt:lpstr>
      <vt:lpstr>Как на это повлиять: СТО</vt:lpstr>
      <vt:lpstr>Как на это повлиять: Бизнес-лид</vt:lpstr>
      <vt:lpstr>Как на это повлиять: Тимлид</vt:lpstr>
      <vt:lpstr>Как на это повлиять: Лично ты!</vt:lpstr>
      <vt:lpstr>Короче:</vt:lpstr>
      <vt:lpstr>-Ойти умер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</dc:title>
  <dc:creator/>
  <cp:revision>954</cp:revision>
  <dcterms:created xsi:type="dcterms:W3CDTF">2024-02-05T00:39:01Z</dcterms:created>
  <dcterms:modified xsi:type="dcterms:W3CDTF">2024-03-18T13:50:31Z</dcterms:modified>
</cp:coreProperties>
</file>