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77" r:id="rId4"/>
    <p:sldId id="272" r:id="rId5"/>
    <p:sldId id="289" r:id="rId6"/>
    <p:sldId id="291" r:id="rId7"/>
    <p:sldId id="281" r:id="rId8"/>
    <p:sldId id="258" r:id="rId9"/>
    <p:sldId id="278" r:id="rId10"/>
    <p:sldId id="284" r:id="rId11"/>
    <p:sldId id="279" r:id="rId12"/>
    <p:sldId id="286" r:id="rId13"/>
    <p:sldId id="283" r:id="rId14"/>
    <p:sldId id="287" r:id="rId15"/>
    <p:sldId id="260" r:id="rId16"/>
    <p:sldId id="290" r:id="rId17"/>
    <p:sldId id="285" r:id="rId18"/>
    <p:sldId id="275" r:id="rId19"/>
    <p:sldId id="263" r:id="rId20"/>
    <p:sldId id="288" r:id="rId21"/>
    <p:sldId id="256" r:id="rId22"/>
    <p:sldId id="259" r:id="rId23"/>
    <p:sldId id="261" r:id="rId24"/>
    <p:sldId id="282" r:id="rId25"/>
    <p:sldId id="271" r:id="rId26"/>
    <p:sldId id="276" r:id="rId27"/>
    <p:sldId id="262" r:id="rId28"/>
    <p:sldId id="27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65" autoAdjust="0"/>
    <p:restoredTop sz="94660"/>
  </p:normalViewPr>
  <p:slideViewPr>
    <p:cSldViewPr snapToGrid="0">
      <p:cViewPr>
        <p:scale>
          <a:sx n="100" d="100"/>
          <a:sy n="100" d="100"/>
        </p:scale>
        <p:origin x="3666" y="3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5DFBA-3C25-4A7D-AA9E-0B29F9E43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B7F442-3E5E-4E04-AB96-CC55A77DB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918B1-534D-458E-99DC-7AAC9AE0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6ED6A-C378-40CD-8907-E233F22D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E1C70-A45A-448A-A298-A00C772A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0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3B026-A698-4749-B7F5-DA567BE0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637F5-C496-42F2-AF1F-EC2EB2D4C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85F6F-161D-45A7-94E4-D94AE824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A79A5B-EDCE-4192-81D3-37399C5E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3AF7D-EF96-4994-BE41-1AD123CF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5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FE7DF5-797A-4F12-998C-FFCD360E2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05B8ED-61F0-43C3-823B-E5F778410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647438-6B55-46DE-A38B-24FDE55A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F3B4F-73F1-4596-9AC6-6A360068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950155-96A1-4522-8188-5B33A2A3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4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8336-F084-4E8C-A013-B65D1FED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54A08-58EF-4415-BCD4-708637B99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BA29A-1D9F-49C5-930B-6C023BD8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5BA66-C467-4014-9ECF-1CD4E722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686B-29F0-4232-BA5D-EA1E469C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8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FD06F-FCBC-47E8-92B9-571BC53F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62423-72BE-43C4-959D-381025D83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B13E5-2811-4101-A976-84A7ACDCC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8FA86-890D-42B6-93D7-67822C69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6E4BD7-6759-4671-B081-17EB7BFD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B2161-C358-4804-9AAB-E2ED6EF2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D7218-BA53-4122-B2D8-C93860E9F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012CB9-2B9F-47D2-98A2-B12D48D40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AC3F7E-319F-41F4-AFA6-5E93624E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D0922-79E2-45C6-B44E-71634E8E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6FB175-F8FB-4C94-8629-F79193B8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6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065A3-D9CF-4BA5-93B9-6717246D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58889-8949-4B02-B709-BD7851DA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83BB51-5B1B-452A-AB61-3B9021742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432D2C-A8DB-4737-A491-44E9CC83A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D311A7-1DCA-40B2-A673-9D380E6C8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B91C2A-883F-4414-901F-7C3531C5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82B997-DC5B-438E-87C2-78048B7A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92DDB7-5705-4594-8157-DA2A5AB8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47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2800-B584-472D-93F8-684BA7D0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2DB1A-2467-460D-9913-EFAAAAF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D57802-D429-4577-A2F3-65F90286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F84D9F-A747-4F34-92DE-FE38DA1A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FAE9AA-72D4-40EC-A6B2-BE96DB88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38E863-1154-4D00-ABE1-082101EE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55FEFE-A713-4E05-BC0C-C2501649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0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4C013-D731-442C-AF3C-6B376C69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EE8AF-13BE-450C-83BB-8ECCCDBD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F2E7C-6014-4DD2-9882-54A0CF753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16C63E-B513-49C6-9447-1925152D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9AD111-DE38-4ABD-8449-F7FCB693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C47EA-2526-4F5A-8D4E-5FC11B7B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B6EB4-2A30-4A28-A407-1BAA3786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EDFD21-8258-43CC-BD28-5D56DA0E7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2B6006-F0BF-4596-98CF-64C1EF38E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0E8F21-2882-4C14-A323-15A47433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920B62-4DF6-42C9-8BED-52F13F75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1A44B2-BC15-4676-8A64-60BBCFAC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5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4EC1A-AB75-4CE3-86D9-0FDFEA67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918E2F-0C92-4828-BC91-ACD10A20D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E1BC39-7D5C-4159-8122-C0AC98069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3F0A8-31ED-4EC9-9CB7-4CEC1952E0DE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E4114-8D76-41F7-9CA9-8B60AB8A7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8768CE-7088-4BAC-84BA-61C73D023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A16B-F102-4A86-8254-36214DD542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4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C34A424-CB16-4150-B3E5-D75049650902}"/>
              </a:ext>
            </a:extLst>
          </p:cNvPr>
          <p:cNvSpPr/>
          <p:nvPr/>
        </p:nvSpPr>
        <p:spPr>
          <a:xfrm>
            <a:off x="-138112" y="-55348"/>
            <a:ext cx="12392026" cy="70085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6437B-BC99-4673-B714-F283BCF77509}"/>
              </a:ext>
            </a:extLst>
          </p:cNvPr>
          <p:cNvSpPr txBox="1"/>
          <p:nvPr/>
        </p:nvSpPr>
        <p:spPr>
          <a:xfrm>
            <a:off x="733941" y="2382559"/>
            <a:ext cx="18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8E9FA9-7C9A-4BA8-A6D5-3B99A2DFE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4823" y="446063"/>
            <a:ext cx="9809771" cy="585518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50A735-746C-4BD5-85C6-A8D525DEF5AE}"/>
              </a:ext>
            </a:extLst>
          </p:cNvPr>
          <p:cNvSpPr/>
          <p:nvPr/>
        </p:nvSpPr>
        <p:spPr>
          <a:xfrm>
            <a:off x="4486275" y="4816163"/>
            <a:ext cx="3762375" cy="68452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71707-C125-446D-A9A6-0E11B14ACA67}"/>
              </a:ext>
            </a:extLst>
          </p:cNvPr>
          <p:cNvSpPr txBox="1"/>
          <p:nvPr/>
        </p:nvSpPr>
        <p:spPr>
          <a:xfrm>
            <a:off x="4561345" y="4816163"/>
            <a:ext cx="36358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Галера в тестере</a:t>
            </a:r>
          </a:p>
        </p:txBody>
      </p:sp>
    </p:spTree>
    <p:extLst>
      <p:ext uri="{BB962C8B-B14F-4D97-AF65-F5344CB8AC3E}">
        <p14:creationId xmlns:p14="http://schemas.microsoft.com/office/powerpoint/2010/main" val="357181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623C8C-2EB6-40BA-854D-A7E5B4F98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70969"/>
            <a:ext cx="9040487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2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FD516-91F0-4210-97FC-35D8CB02D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213" y="0"/>
            <a:ext cx="6663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2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F09E3-4C81-4CF5-B5EF-934240E8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" y="80495"/>
            <a:ext cx="12012701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2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C3335-393A-4F9B-B6FA-4388F37A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534" y="0"/>
            <a:ext cx="653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8EC93B-D7DC-4EDD-8387-F4B823509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311" y="1290339"/>
            <a:ext cx="5925377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8DA5D-F4C0-4D63-8051-00AFD2C7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45" y="170347"/>
            <a:ext cx="10729511" cy="62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0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7C554E-4FE0-4C8E-938C-AC86711DE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439" y="1387475"/>
            <a:ext cx="5025121" cy="4351338"/>
          </a:xfrm>
        </p:spPr>
      </p:pic>
    </p:spTree>
    <p:extLst>
      <p:ext uri="{BB962C8B-B14F-4D97-AF65-F5344CB8AC3E}">
        <p14:creationId xmlns:p14="http://schemas.microsoft.com/office/powerpoint/2010/main" val="4217042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00EB0C-80D7-4925-9D83-C8D0CEB2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87" y="0"/>
            <a:ext cx="493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E3E6A-49EB-4EA4-9E97-86616033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44" y="1647576"/>
            <a:ext cx="4020111" cy="3562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6E5B4-3636-4033-A907-F0F49FB543BE}"/>
              </a:ext>
            </a:extLst>
          </p:cNvPr>
          <p:cNvSpPr txBox="1"/>
          <p:nvPr/>
        </p:nvSpPr>
        <p:spPr>
          <a:xfrm>
            <a:off x="3296556" y="758471"/>
            <a:ext cx="572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Протестируй -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тестировка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B199A-1AF6-4942-9D68-E3DC54DDEF0E}"/>
              </a:ext>
            </a:extLst>
          </p:cNvPr>
          <p:cNvSpPr txBox="1"/>
          <p:nvPr/>
        </p:nvSpPr>
        <p:spPr>
          <a:xfrm>
            <a:off x="8218335" y="1719364"/>
            <a:ext cx="738664" cy="341926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Без интеграции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57D1D-FAA2-490A-92CF-AEA7BD022235}"/>
              </a:ext>
            </a:extLst>
          </p:cNvPr>
          <p:cNvSpPr txBox="1"/>
          <p:nvPr/>
        </p:nvSpPr>
        <p:spPr>
          <a:xfrm>
            <a:off x="3296556" y="1719364"/>
            <a:ext cx="677108" cy="355321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Frontend/Backend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AA74D-29A7-4A5C-AB27-DF9F7E605803}"/>
              </a:ext>
            </a:extLst>
          </p:cNvPr>
          <p:cNvSpPr txBox="1"/>
          <p:nvPr/>
        </p:nvSpPr>
        <p:spPr>
          <a:xfrm>
            <a:off x="3379895" y="5381407"/>
            <a:ext cx="5456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 наскальным макетам</a:t>
            </a:r>
          </a:p>
        </p:txBody>
      </p:sp>
    </p:spTree>
    <p:extLst>
      <p:ext uri="{BB962C8B-B14F-4D97-AF65-F5344CB8AC3E}">
        <p14:creationId xmlns:p14="http://schemas.microsoft.com/office/powerpoint/2010/main" val="302509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E72ED-3B38-4210-922E-FB3DAFB9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62" y="1614234"/>
            <a:ext cx="8059275" cy="362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46429-357F-4AFA-8387-93656C557E32}"/>
              </a:ext>
            </a:extLst>
          </p:cNvPr>
          <p:cNvSpPr txBox="1"/>
          <p:nvPr/>
        </p:nvSpPr>
        <p:spPr>
          <a:xfrm>
            <a:off x="2848667" y="309294"/>
            <a:ext cx="6494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Тестовый план на все случаи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7A3E0-123D-4F9C-82A4-F5357FB98E36}"/>
              </a:ext>
            </a:extLst>
          </p:cNvPr>
          <p:cNvSpPr txBox="1"/>
          <p:nvPr/>
        </p:nvSpPr>
        <p:spPr>
          <a:xfrm>
            <a:off x="3636061" y="5696634"/>
            <a:ext cx="4919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Повторять до заебись</a:t>
            </a:r>
          </a:p>
        </p:txBody>
      </p:sp>
    </p:spTree>
    <p:extLst>
      <p:ext uri="{BB962C8B-B14F-4D97-AF65-F5344CB8AC3E}">
        <p14:creationId xmlns:p14="http://schemas.microsoft.com/office/powerpoint/2010/main" val="157983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9795-0847-4A61-A218-BAB0CECB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47" y="843285"/>
            <a:ext cx="5361905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50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70383-3661-4BDE-94B1-D1DA2F62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52" y="0"/>
            <a:ext cx="683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EA79F-A17C-4004-9ED5-40A299F44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84" y="659584"/>
            <a:ext cx="5538831" cy="5538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DC380-FB49-4F15-BDD0-40C1B7E4D5CA}"/>
              </a:ext>
            </a:extLst>
          </p:cNvPr>
          <p:cNvSpPr txBox="1"/>
          <p:nvPr/>
        </p:nvSpPr>
        <p:spPr>
          <a:xfrm>
            <a:off x="3047999" y="39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600" dirty="0">
                <a:latin typeface="Arial" panose="020B0604020202020204" pitchFamily="34" charset="0"/>
                <a:cs typeface="Arial" panose="020B0604020202020204" pitchFamily="34" charset="0"/>
              </a:rPr>
              <a:t>Протестируй, чтобы работало</a:t>
            </a:r>
            <a:endParaRPr lang="ru-RU" b="1" spc="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ED5B77-1BAE-4F41-9052-585B233D3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9" y="527566"/>
            <a:ext cx="7051655" cy="60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2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5AE92-FD9E-4B7B-B299-6A9758C2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424" y="1826613"/>
            <a:ext cx="6983029" cy="3204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AC027-A963-4318-82D4-2651BB7767CD}"/>
              </a:ext>
            </a:extLst>
          </p:cNvPr>
          <p:cNvSpPr txBox="1"/>
          <p:nvPr/>
        </p:nvSpPr>
        <p:spPr>
          <a:xfrm>
            <a:off x="2728424" y="1457281"/>
            <a:ext cx="272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 ухудшаем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D406A-2428-4D6A-9D3F-7FC4C80035CD}"/>
              </a:ext>
            </a:extLst>
          </p:cNvPr>
          <p:cNvSpPr txBox="1"/>
          <p:nvPr/>
        </p:nvSpPr>
        <p:spPr>
          <a:xfrm>
            <a:off x="6922188" y="1457281"/>
            <a:ext cx="214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Улучшаем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897A7-F2B0-4F2D-957F-2517ACE96365}"/>
              </a:ext>
            </a:extLst>
          </p:cNvPr>
          <p:cNvSpPr txBox="1"/>
          <p:nvPr/>
        </p:nvSpPr>
        <p:spPr>
          <a:xfrm>
            <a:off x="2642869" y="503138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500 internal server error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9C096-02BB-4AE5-BCA0-41FF1C2181B5}"/>
              </a:ext>
            </a:extLst>
          </p:cNvPr>
          <p:cNvSpPr txBox="1"/>
          <p:nvPr/>
        </p:nvSpPr>
        <p:spPr>
          <a:xfrm>
            <a:off x="5857223" y="1457281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3DB53-F98B-43CB-9187-B6F1379E2801}"/>
              </a:ext>
            </a:extLst>
          </p:cNvPr>
          <p:cNvSpPr txBox="1"/>
          <p:nvPr/>
        </p:nvSpPr>
        <p:spPr>
          <a:xfrm>
            <a:off x="7272090" y="503138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 OK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4EBC81-C8A0-4B55-9867-4715B4E9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162" r="26162"/>
          <a:stretch/>
        </p:blipFill>
        <p:spPr>
          <a:xfrm>
            <a:off x="7562533" y="5147472"/>
            <a:ext cx="4297840" cy="15766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D653B-79E1-4183-869C-5C45E9AF0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0058">
            <a:off x="-153001" y="4523140"/>
            <a:ext cx="2646878" cy="2932534"/>
          </a:xfrm>
          <a:prstGeom prst="rect">
            <a:avLst/>
          </a:prstGeom>
          <a:effectLst>
            <a:softEdge rad="622300"/>
          </a:effectLst>
        </p:spPr>
      </p:pic>
    </p:spTree>
    <p:extLst>
      <p:ext uri="{BB962C8B-B14F-4D97-AF65-F5344CB8AC3E}">
        <p14:creationId xmlns:p14="http://schemas.microsoft.com/office/powerpoint/2010/main" val="3292490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E7145-C473-4BE3-8B83-66DF4067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46" y="1020530"/>
            <a:ext cx="6506208" cy="4562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AACD8-4682-4F47-981C-4E401254C389}"/>
              </a:ext>
            </a:extLst>
          </p:cNvPr>
          <p:cNvSpPr txBox="1"/>
          <p:nvPr/>
        </p:nvSpPr>
        <p:spPr>
          <a:xfrm>
            <a:off x="3316506" y="315164"/>
            <a:ext cx="5037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 самурая нет цели, а у дефекта флоу</a:t>
            </a:r>
          </a:p>
        </p:txBody>
      </p:sp>
    </p:spTree>
    <p:extLst>
      <p:ext uri="{BB962C8B-B14F-4D97-AF65-F5344CB8AC3E}">
        <p14:creationId xmlns:p14="http://schemas.microsoft.com/office/powerpoint/2010/main" val="355552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712F22-DB8F-4279-98E7-7D94995F8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6"/>
          <a:stretch/>
        </p:blipFill>
        <p:spPr>
          <a:xfrm>
            <a:off x="2638916" y="0"/>
            <a:ext cx="6800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9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0D3151-F531-48D0-886D-8EB6020F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386" y="0"/>
            <a:ext cx="545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8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72A4C-1A70-4309-9084-D24269B6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66" y="261889"/>
            <a:ext cx="5918667" cy="63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6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EAE3A-87C5-45B6-BA2A-E7EF9669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718" y="914705"/>
            <a:ext cx="5974563" cy="5028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297EB8-EFF9-4E5E-93EC-4DA3DBDC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281" y="1056944"/>
            <a:ext cx="2924583" cy="4744112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929772-1276-4107-8C86-1ACB01428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46" y="914705"/>
            <a:ext cx="2621290" cy="4636000"/>
          </a:xfrm>
          <a:prstGeom prst="rect">
            <a:avLst/>
          </a:pr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2866127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710CA-5685-4449-B5DF-6BD808479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98" y="1063081"/>
            <a:ext cx="5149804" cy="44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64644-A9FE-4FC2-8257-B1B8CCEA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348" y="0"/>
            <a:ext cx="7217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467784-0884-4411-B64D-39D806433161}"/>
              </a:ext>
            </a:extLst>
          </p:cNvPr>
          <p:cNvSpPr txBox="1"/>
          <p:nvPr/>
        </p:nvSpPr>
        <p:spPr>
          <a:xfrm>
            <a:off x="3876868" y="275787"/>
            <a:ext cx="4833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Что вы видите?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0FDFDF-0849-4861-9E10-0D9375F15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34" y="0"/>
            <a:ext cx="814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78408C-7574-45A6-B1F5-56820862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70969"/>
            <a:ext cx="10240804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2D5B6F-8976-4F47-BF5F-4678E37AB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3" y="-540089"/>
            <a:ext cx="11511682" cy="73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7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8A38F8-3BA5-46D9-B0F8-9E1A7414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02" y="0"/>
            <a:ext cx="5836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8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Наклейка рик и морти PNG - AVATAN PLUS">
            <a:extLst>
              <a:ext uri="{FF2B5EF4-FFF2-40B4-BE49-F238E27FC236}">
                <a16:creationId xmlns:a16="http://schemas.microsoft.com/office/drawing/2014/main" id="{45A5496F-6A79-48DC-B083-115E8840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27" y="2177143"/>
            <a:ext cx="8839233" cy="49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2BAB66-CCE4-44FE-B7E0-5B0B4A303543}"/>
              </a:ext>
            </a:extLst>
          </p:cNvPr>
          <p:cNvSpPr txBox="1"/>
          <p:nvPr/>
        </p:nvSpPr>
        <p:spPr>
          <a:xfrm>
            <a:off x="2723378" y="356249"/>
            <a:ext cx="6745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Как мы воспринимаем </a:t>
            </a:r>
          </a:p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себя в индустрии?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8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46F92B-894B-4F8C-84AF-E4AB02C12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18" y="0"/>
            <a:ext cx="807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58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24650</TotalTime>
  <Words>56</Words>
  <Application>Microsoft Office PowerPoint</Application>
  <PresentationFormat>Широкоэкранный</PresentationFormat>
  <Paragraphs>17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Константин</cp:lastModifiedBy>
  <cp:revision>29</cp:revision>
  <dcterms:created xsi:type="dcterms:W3CDTF">2024-04-08T11:47:35Z</dcterms:created>
  <dcterms:modified xsi:type="dcterms:W3CDTF">2024-04-25T14:37:41Z</dcterms:modified>
</cp:coreProperties>
</file>